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5"/>
  </p:notesMasterIdLst>
  <p:sldIdLst>
    <p:sldId id="256" r:id="rId2"/>
    <p:sldId id="308" r:id="rId3"/>
    <p:sldId id="370" r:id="rId4"/>
    <p:sldId id="409" r:id="rId5"/>
    <p:sldId id="329" r:id="rId6"/>
    <p:sldId id="386" r:id="rId7"/>
    <p:sldId id="331" r:id="rId8"/>
    <p:sldId id="387" r:id="rId9"/>
    <p:sldId id="333" r:id="rId10"/>
    <p:sldId id="388" r:id="rId11"/>
    <p:sldId id="361" r:id="rId12"/>
    <p:sldId id="406" r:id="rId13"/>
    <p:sldId id="362" r:id="rId14"/>
    <p:sldId id="344" r:id="rId15"/>
    <p:sldId id="367" r:id="rId16"/>
    <p:sldId id="411" r:id="rId17"/>
    <p:sldId id="412" r:id="rId18"/>
    <p:sldId id="390" r:id="rId19"/>
    <p:sldId id="347" r:id="rId20"/>
    <p:sldId id="392" r:id="rId21"/>
    <p:sldId id="373" r:id="rId22"/>
    <p:sldId id="394" r:id="rId23"/>
    <p:sldId id="395" r:id="rId24"/>
    <p:sldId id="396" r:id="rId25"/>
    <p:sldId id="410" r:id="rId26"/>
    <p:sldId id="397" r:id="rId27"/>
    <p:sldId id="398" r:id="rId28"/>
    <p:sldId id="407" r:id="rId29"/>
    <p:sldId id="405" r:id="rId30"/>
    <p:sldId id="371" r:id="rId31"/>
    <p:sldId id="413" r:id="rId32"/>
    <p:sldId id="400" r:id="rId33"/>
    <p:sldId id="401" r:id="rId3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1" autoAdjust="0"/>
    <p:restoredTop sz="96416" autoAdjust="0"/>
  </p:normalViewPr>
  <p:slideViewPr>
    <p:cSldViewPr>
      <p:cViewPr varScale="1">
        <p:scale>
          <a:sx n="75" d="100"/>
          <a:sy n="75" d="100"/>
        </p:scale>
        <p:origin x="-492" y="-9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8F0A55-9ED3-458C-B89E-D41BEE151AC4}" type="doc">
      <dgm:prSet loTypeId="urn:microsoft.com/office/officeart/2008/layout/VerticalCurvedList" loCatId="list" qsTypeId="urn:microsoft.com/office/officeart/2005/8/quickstyle/simple1" qsCatId="simple" csTypeId="urn:microsoft.com/office/officeart/2005/8/colors/colorful2" csCatId="colorful" phldr="1"/>
      <dgm:spPr/>
      <dgm:t>
        <a:bodyPr/>
        <a:lstStyle/>
        <a:p>
          <a:endParaRPr lang="fr-FR"/>
        </a:p>
      </dgm:t>
    </dgm:pt>
    <dgm:pt modelId="{B7103432-A6DE-42D2-AB73-BF7A0389E021}">
      <dgm:prSet phldrT="[Texte]">
        <dgm:style>
          <a:lnRef idx="0">
            <a:schemeClr val="accent2"/>
          </a:lnRef>
          <a:fillRef idx="3">
            <a:schemeClr val="accent2"/>
          </a:fillRef>
          <a:effectRef idx="3">
            <a:schemeClr val="accent2"/>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Pourquoi naissent les révolutions ? Passion messianique</a:t>
          </a:r>
          <a:endParaRPr lang="fr-FR" dirty="0"/>
        </a:p>
      </dgm:t>
    </dgm:pt>
    <dgm:pt modelId="{8E566369-F5B3-47E3-B6E0-E522D91E30FF}" type="parTrans" cxnId="{0F66B584-2A9D-4672-B503-D5DAC0A48ACD}">
      <dgm:prSet/>
      <dgm:spPr/>
      <dgm:t>
        <a:bodyPr/>
        <a:lstStyle/>
        <a:p>
          <a:endParaRPr lang="fr-FR"/>
        </a:p>
      </dgm:t>
    </dgm:pt>
    <dgm:pt modelId="{7A671BF1-2070-4E55-8277-1C5AB8C144CA}" type="sibTrans" cxnId="{0F66B584-2A9D-4672-B503-D5DAC0A48ACD}">
      <dgm:prSet/>
      <dgm:spPr/>
      <dgm:t>
        <a:bodyPr/>
        <a:lstStyle/>
        <a:p>
          <a:endParaRPr lang="fr-FR"/>
        </a:p>
      </dgm:t>
    </dgm:pt>
    <dgm:pt modelId="{D4521CFF-3C75-4B2C-8E76-2F3A7C416220}">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t>Où éclatent les révolutions ? (foyers d’utopies)</a:t>
          </a:r>
          <a:endParaRPr lang="fr-FR" dirty="0"/>
        </a:p>
      </dgm:t>
    </dgm:pt>
    <dgm:pt modelId="{27267A2F-C64C-4F83-A341-C0C94300664C}" type="parTrans" cxnId="{848E7DB3-CC56-48FB-AF81-1D8BA7B0C799}">
      <dgm:prSet/>
      <dgm:spPr/>
      <dgm:t>
        <a:bodyPr/>
        <a:lstStyle/>
        <a:p>
          <a:endParaRPr lang="fr-FR"/>
        </a:p>
      </dgm:t>
    </dgm:pt>
    <dgm:pt modelId="{999727B6-2F15-47F9-9AC9-37F6952FC391}" type="sibTrans" cxnId="{848E7DB3-CC56-48FB-AF81-1D8BA7B0C799}">
      <dgm:prSet/>
      <dgm:spPr/>
      <dgm:t>
        <a:bodyPr/>
        <a:lstStyle/>
        <a:p>
          <a:endParaRPr lang="fr-FR"/>
        </a:p>
      </dgm:t>
    </dgm:pt>
    <dgm:pt modelId="{4D12DB6F-DDE8-4761-B698-052E8453AEE6}">
      <dgm:prSet phldrT="[Texte]" custT="1">
        <dgm:style>
          <a:lnRef idx="0">
            <a:schemeClr val="accent3"/>
          </a:lnRef>
          <a:fillRef idx="3">
            <a:schemeClr val="accent3"/>
          </a:fillRef>
          <a:effectRef idx="3">
            <a:schemeClr val="accent3"/>
          </a:effectRef>
          <a:fontRef idx="minor">
            <a:schemeClr val="lt1"/>
          </a:fontRef>
        </dgm:style>
      </dgm:prSet>
      <dgm:spPr>
        <a:solidFill>
          <a:srgbClr val="FFC000"/>
        </a:solidFill>
      </dgm:spPr>
      <dgm:t>
        <a:bodyPr/>
        <a:lstStyle/>
        <a:p>
          <a:r>
            <a:rPr lang="fr-FR" sz="1600" dirty="0" smtClean="0">
              <a:solidFill>
                <a:srgbClr val="002060"/>
              </a:solidFill>
            </a:rPr>
            <a:t>Quand ? (eschatologie et millénarisme – grand soir)</a:t>
          </a:r>
          <a:endParaRPr lang="fr-FR" sz="1600" dirty="0">
            <a:solidFill>
              <a:srgbClr val="002060"/>
            </a:solidFill>
          </a:endParaRPr>
        </a:p>
      </dgm:t>
    </dgm:pt>
    <dgm:pt modelId="{43132395-CA5E-446B-8C3C-85676D704D13}" type="parTrans" cxnId="{6496AC9D-700B-4D80-B270-A0E02D4DAA14}">
      <dgm:prSet/>
      <dgm:spPr/>
      <dgm:t>
        <a:bodyPr/>
        <a:lstStyle/>
        <a:p>
          <a:endParaRPr lang="fr-FR"/>
        </a:p>
      </dgm:t>
    </dgm:pt>
    <dgm:pt modelId="{4A5765F1-6E29-410A-9453-90F2090E008A}" type="sibTrans" cxnId="{6496AC9D-700B-4D80-B270-A0E02D4DAA14}">
      <dgm:prSet/>
      <dgm:spPr/>
      <dgm:t>
        <a:bodyPr/>
        <a:lstStyle/>
        <a:p>
          <a:endParaRPr lang="fr-FR"/>
        </a:p>
      </dgm:t>
    </dgm:pt>
    <dgm:pt modelId="{B5B1593D-B1B3-4FB7-AAE7-EBF5B4B344D7}">
      <dgm:prSet>
        <dgm:style>
          <a:lnRef idx="0">
            <a:schemeClr val="accent6"/>
          </a:lnRef>
          <a:fillRef idx="3">
            <a:schemeClr val="accent6"/>
          </a:fillRef>
          <a:effectRef idx="3">
            <a:schemeClr val="accent6"/>
          </a:effectRef>
          <a:fontRef idx="minor">
            <a:schemeClr val="lt1"/>
          </a:fontRef>
        </dgm:style>
      </dgm:prSet>
      <dgm:spPr/>
      <dgm:t>
        <a:bodyPr/>
        <a:lstStyle/>
        <a:p>
          <a:r>
            <a:rPr lang="fr-FR" dirty="0" smtClean="0"/>
            <a:t>A quoi mène la révolution ? Quête du monde idéal</a:t>
          </a:r>
          <a:endParaRPr lang="fr-FR" dirty="0"/>
        </a:p>
      </dgm:t>
    </dgm:pt>
    <dgm:pt modelId="{8508EA68-4723-4410-A7E4-855534FE3134}" type="parTrans" cxnId="{D20F34DB-AAAD-448F-9813-4426298EB64E}">
      <dgm:prSet/>
      <dgm:spPr/>
      <dgm:t>
        <a:bodyPr/>
        <a:lstStyle/>
        <a:p>
          <a:endParaRPr lang="fr-FR"/>
        </a:p>
      </dgm:t>
    </dgm:pt>
    <dgm:pt modelId="{F061F58A-DDE6-44F2-83C6-50AA41077E6B}" type="sibTrans" cxnId="{D20F34DB-AAAD-448F-9813-4426298EB64E}">
      <dgm:prSet/>
      <dgm:spPr/>
      <dgm:t>
        <a:bodyPr/>
        <a:lstStyle/>
        <a:p>
          <a:endParaRPr lang="fr-FR"/>
        </a:p>
      </dgm:t>
    </dgm:pt>
    <dgm:pt modelId="{33219FC1-A105-4142-9890-E78DFEDA3CA2}">
      <dgm:prSet>
        <dgm:style>
          <a:lnRef idx="0">
            <a:schemeClr val="accent5"/>
          </a:lnRef>
          <a:fillRef idx="3">
            <a:schemeClr val="accent5"/>
          </a:fillRef>
          <a:effectRef idx="3">
            <a:schemeClr val="accent5"/>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Que révolutionne-t-on ? (purification)</a:t>
          </a:r>
          <a:endParaRPr lang="fr-FR" dirty="0"/>
        </a:p>
      </dgm:t>
    </dgm:pt>
    <dgm:pt modelId="{154EFFC0-9691-44FE-AEC4-22E6533F2539}" type="parTrans" cxnId="{B1FF5D70-DC0C-4CF2-8F1D-14A870EB9EB7}">
      <dgm:prSet/>
      <dgm:spPr/>
      <dgm:t>
        <a:bodyPr/>
        <a:lstStyle/>
        <a:p>
          <a:endParaRPr lang="fr-FR"/>
        </a:p>
      </dgm:t>
    </dgm:pt>
    <dgm:pt modelId="{2E18A2D4-56FF-48E7-8645-4BCE5AFEFDE0}" type="sibTrans" cxnId="{B1FF5D70-DC0C-4CF2-8F1D-14A870EB9EB7}">
      <dgm:prSet/>
      <dgm:spPr/>
      <dgm:t>
        <a:bodyPr/>
        <a:lstStyle/>
        <a:p>
          <a:endParaRPr lang="fr-FR"/>
        </a:p>
      </dgm:t>
    </dgm:pt>
    <dgm:pt modelId="{C310FB31-705C-4201-AA3A-4156B38E5839}">
      <dgm:prSet>
        <dgm:style>
          <a:lnRef idx="0">
            <a:schemeClr val="accent1"/>
          </a:lnRef>
          <a:fillRef idx="3">
            <a:schemeClr val="accent1"/>
          </a:fillRef>
          <a:effectRef idx="3">
            <a:schemeClr val="accent1"/>
          </a:effectRef>
          <a:fontRef idx="minor">
            <a:schemeClr val="lt1"/>
          </a:fontRef>
        </dgm:style>
      </dgm:prSet>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Qui est révolutionnaire ? (leaders révolutionnaires)</a:t>
          </a:r>
          <a:endParaRPr lang="fr-FR" dirty="0"/>
        </a:p>
      </dgm:t>
    </dgm:pt>
    <dgm:pt modelId="{4B993790-8DF6-42D9-917E-2885B55FEE8B}" type="parTrans" cxnId="{2E68C8CD-3F1B-4D03-A47D-EABD6B6BD626}">
      <dgm:prSet/>
      <dgm:spPr/>
      <dgm:t>
        <a:bodyPr/>
        <a:lstStyle/>
        <a:p>
          <a:endParaRPr lang="fr-FR"/>
        </a:p>
      </dgm:t>
    </dgm:pt>
    <dgm:pt modelId="{10FD9530-3299-4C5C-89DE-CD0F536CB2CD}" type="sibTrans" cxnId="{2E68C8CD-3F1B-4D03-A47D-EABD6B6BD626}">
      <dgm:prSet/>
      <dgm:spPr/>
      <dgm:t>
        <a:bodyPr/>
        <a:lstStyle/>
        <a:p>
          <a:endParaRPr lang="fr-FR"/>
        </a:p>
      </dgm:t>
    </dgm:pt>
    <dgm:pt modelId="{21CDA2B8-0A5E-4ED0-B668-C64620528617}">
      <dgm:prSet>
        <dgm:style>
          <a:lnRef idx="0">
            <a:schemeClr val="accent3"/>
          </a:lnRef>
          <a:fillRef idx="3">
            <a:schemeClr val="accent3"/>
          </a:fillRef>
          <a:effectRef idx="3">
            <a:schemeClr val="accent3"/>
          </a:effectRef>
          <a:fontRef idx="minor">
            <a:schemeClr val="lt1"/>
          </a:fontRef>
        </dgm:style>
      </dgm:prSet>
      <dgm:spPr>
        <a:solidFill>
          <a:srgbClr val="00B050"/>
        </a:solidFill>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fr-FR" dirty="0" smtClean="0"/>
            <a:t>Comment agit une révolution ? (radicalité)</a:t>
          </a:r>
          <a:endParaRPr lang="fr-FR" dirty="0"/>
        </a:p>
      </dgm:t>
    </dgm:pt>
    <dgm:pt modelId="{8865A2F6-8031-494D-902D-547DEE087A67}" type="parTrans" cxnId="{370188AC-BD62-43AD-9128-24EF38DB6150}">
      <dgm:prSet/>
      <dgm:spPr/>
      <dgm:t>
        <a:bodyPr/>
        <a:lstStyle/>
        <a:p>
          <a:endParaRPr lang="fr-FR"/>
        </a:p>
      </dgm:t>
    </dgm:pt>
    <dgm:pt modelId="{F3BED5A4-385B-40B6-8A7E-38B69DDEB6D4}" type="sibTrans" cxnId="{370188AC-BD62-43AD-9128-24EF38DB6150}">
      <dgm:prSet/>
      <dgm:spPr/>
      <dgm:t>
        <a:bodyPr/>
        <a:lstStyle/>
        <a:p>
          <a:endParaRPr lang="fr-FR"/>
        </a:p>
      </dgm:t>
    </dgm:pt>
    <dgm:pt modelId="{3C2A45C5-8E63-4A70-949C-348B3A9B1144}" type="pres">
      <dgm:prSet presAssocID="{758F0A55-9ED3-458C-B89E-D41BEE151AC4}" presName="Name0" presStyleCnt="0">
        <dgm:presLayoutVars>
          <dgm:chMax val="7"/>
          <dgm:chPref val="7"/>
          <dgm:dir/>
        </dgm:presLayoutVars>
      </dgm:prSet>
      <dgm:spPr/>
      <dgm:t>
        <a:bodyPr/>
        <a:lstStyle/>
        <a:p>
          <a:endParaRPr lang="fr-FR"/>
        </a:p>
      </dgm:t>
    </dgm:pt>
    <dgm:pt modelId="{0F03F167-DA68-4892-95FF-7C42441017B6}" type="pres">
      <dgm:prSet presAssocID="{758F0A55-9ED3-458C-B89E-D41BEE151AC4}" presName="Name1" presStyleCnt="0"/>
      <dgm:spPr/>
      <dgm:t>
        <a:bodyPr/>
        <a:lstStyle/>
        <a:p>
          <a:endParaRPr lang="fr-FR"/>
        </a:p>
      </dgm:t>
    </dgm:pt>
    <dgm:pt modelId="{304291F2-BE69-42A5-BF1E-45835191E351}" type="pres">
      <dgm:prSet presAssocID="{758F0A55-9ED3-458C-B89E-D41BEE151AC4}" presName="cycle" presStyleCnt="0"/>
      <dgm:spPr/>
      <dgm:t>
        <a:bodyPr/>
        <a:lstStyle/>
        <a:p>
          <a:endParaRPr lang="fr-FR"/>
        </a:p>
      </dgm:t>
    </dgm:pt>
    <dgm:pt modelId="{0AAA4FD0-2B94-4126-8FDF-B2835427B5C7}" type="pres">
      <dgm:prSet presAssocID="{758F0A55-9ED3-458C-B89E-D41BEE151AC4}" presName="srcNode" presStyleLbl="node1" presStyleIdx="0" presStyleCnt="7"/>
      <dgm:spPr/>
      <dgm:t>
        <a:bodyPr/>
        <a:lstStyle/>
        <a:p>
          <a:endParaRPr lang="fr-FR"/>
        </a:p>
      </dgm:t>
    </dgm:pt>
    <dgm:pt modelId="{98CC0277-797A-4E86-987B-4272692DDC6F}" type="pres">
      <dgm:prSet presAssocID="{758F0A55-9ED3-458C-B89E-D41BEE151AC4}" presName="conn" presStyleLbl="parChTrans1D2" presStyleIdx="0" presStyleCnt="1"/>
      <dgm:spPr/>
      <dgm:t>
        <a:bodyPr/>
        <a:lstStyle/>
        <a:p>
          <a:endParaRPr lang="fr-FR"/>
        </a:p>
      </dgm:t>
    </dgm:pt>
    <dgm:pt modelId="{0DB47C00-347C-478D-A9DC-46DD4EAEE158}" type="pres">
      <dgm:prSet presAssocID="{758F0A55-9ED3-458C-B89E-D41BEE151AC4}" presName="extraNode" presStyleLbl="node1" presStyleIdx="0" presStyleCnt="7"/>
      <dgm:spPr/>
      <dgm:t>
        <a:bodyPr/>
        <a:lstStyle/>
        <a:p>
          <a:endParaRPr lang="fr-FR"/>
        </a:p>
      </dgm:t>
    </dgm:pt>
    <dgm:pt modelId="{58124E79-A37A-4CFB-8D91-1A3393E18C27}" type="pres">
      <dgm:prSet presAssocID="{758F0A55-9ED3-458C-B89E-D41BEE151AC4}" presName="dstNode" presStyleLbl="node1" presStyleIdx="0" presStyleCnt="7"/>
      <dgm:spPr/>
      <dgm:t>
        <a:bodyPr/>
        <a:lstStyle/>
        <a:p>
          <a:endParaRPr lang="fr-FR"/>
        </a:p>
      </dgm:t>
    </dgm:pt>
    <dgm:pt modelId="{82C47DCF-671E-4C0F-9949-AC9E4E254C91}" type="pres">
      <dgm:prSet presAssocID="{B7103432-A6DE-42D2-AB73-BF7A0389E021}" presName="text_1" presStyleLbl="node1" presStyleIdx="0" presStyleCnt="7">
        <dgm:presLayoutVars>
          <dgm:bulletEnabled val="1"/>
        </dgm:presLayoutVars>
      </dgm:prSet>
      <dgm:spPr/>
      <dgm:t>
        <a:bodyPr/>
        <a:lstStyle/>
        <a:p>
          <a:endParaRPr lang="fr-FR"/>
        </a:p>
      </dgm:t>
    </dgm:pt>
    <dgm:pt modelId="{1FA5AE49-BB6E-40B8-8014-8197747B3473}" type="pres">
      <dgm:prSet presAssocID="{B7103432-A6DE-42D2-AB73-BF7A0389E021}" presName="accent_1" presStyleCnt="0"/>
      <dgm:spPr/>
      <dgm:t>
        <a:bodyPr/>
        <a:lstStyle/>
        <a:p>
          <a:endParaRPr lang="fr-FR"/>
        </a:p>
      </dgm:t>
    </dgm:pt>
    <dgm:pt modelId="{DDB27F8A-9617-4B96-8466-3AC280144AF3}" type="pres">
      <dgm:prSet presAssocID="{B7103432-A6DE-42D2-AB73-BF7A0389E021}" presName="accentRepeatNode" presStyleLbl="solidFgAcc1" presStyleIdx="0" presStyleCnt="7"/>
      <dgm:spPr/>
      <dgm:t>
        <a:bodyPr/>
        <a:lstStyle/>
        <a:p>
          <a:endParaRPr lang="fr-FR"/>
        </a:p>
      </dgm:t>
    </dgm:pt>
    <dgm:pt modelId="{D32DEAAD-735A-41ED-A9B6-26F5EAB49BFD}" type="pres">
      <dgm:prSet presAssocID="{B5B1593D-B1B3-4FB7-AAE7-EBF5B4B344D7}" presName="text_2" presStyleLbl="node1" presStyleIdx="1" presStyleCnt="7">
        <dgm:presLayoutVars>
          <dgm:bulletEnabled val="1"/>
        </dgm:presLayoutVars>
      </dgm:prSet>
      <dgm:spPr/>
      <dgm:t>
        <a:bodyPr/>
        <a:lstStyle/>
        <a:p>
          <a:endParaRPr lang="fr-FR"/>
        </a:p>
      </dgm:t>
    </dgm:pt>
    <dgm:pt modelId="{83A96514-7F86-4CEF-B84E-FB1AAB2997BF}" type="pres">
      <dgm:prSet presAssocID="{B5B1593D-B1B3-4FB7-AAE7-EBF5B4B344D7}" presName="accent_2" presStyleCnt="0"/>
      <dgm:spPr/>
      <dgm:t>
        <a:bodyPr/>
        <a:lstStyle/>
        <a:p>
          <a:endParaRPr lang="fr-FR"/>
        </a:p>
      </dgm:t>
    </dgm:pt>
    <dgm:pt modelId="{3B741204-3F1C-4AD3-9EFF-61B2262072FE}" type="pres">
      <dgm:prSet presAssocID="{B5B1593D-B1B3-4FB7-AAE7-EBF5B4B344D7}" presName="accentRepeatNode" presStyleLbl="solidFgAcc1" presStyleIdx="1" presStyleCnt="7"/>
      <dgm:spPr/>
      <dgm:t>
        <a:bodyPr/>
        <a:lstStyle/>
        <a:p>
          <a:endParaRPr lang="fr-FR"/>
        </a:p>
      </dgm:t>
    </dgm:pt>
    <dgm:pt modelId="{6BDD1860-A50D-44CF-B87A-3CD111E0C422}" type="pres">
      <dgm:prSet presAssocID="{33219FC1-A105-4142-9890-E78DFEDA3CA2}" presName="text_3" presStyleLbl="node1" presStyleIdx="2" presStyleCnt="7">
        <dgm:presLayoutVars>
          <dgm:bulletEnabled val="1"/>
        </dgm:presLayoutVars>
      </dgm:prSet>
      <dgm:spPr/>
      <dgm:t>
        <a:bodyPr/>
        <a:lstStyle/>
        <a:p>
          <a:endParaRPr lang="fr-FR"/>
        </a:p>
      </dgm:t>
    </dgm:pt>
    <dgm:pt modelId="{DC91B4CA-0A6B-4461-BEDF-4E6B749C8B71}" type="pres">
      <dgm:prSet presAssocID="{33219FC1-A105-4142-9890-E78DFEDA3CA2}" presName="accent_3" presStyleCnt="0"/>
      <dgm:spPr/>
      <dgm:t>
        <a:bodyPr/>
        <a:lstStyle/>
        <a:p>
          <a:endParaRPr lang="fr-FR"/>
        </a:p>
      </dgm:t>
    </dgm:pt>
    <dgm:pt modelId="{E23A112C-1CC1-46DC-B071-928E4D1E18C3}" type="pres">
      <dgm:prSet presAssocID="{33219FC1-A105-4142-9890-E78DFEDA3CA2}" presName="accentRepeatNode" presStyleLbl="solidFgAcc1" presStyleIdx="2" presStyleCnt="7"/>
      <dgm:spPr/>
      <dgm:t>
        <a:bodyPr/>
        <a:lstStyle/>
        <a:p>
          <a:endParaRPr lang="fr-FR"/>
        </a:p>
      </dgm:t>
    </dgm:pt>
    <dgm:pt modelId="{94832342-DCB4-4946-83A2-CCA2BA22310E}" type="pres">
      <dgm:prSet presAssocID="{C310FB31-705C-4201-AA3A-4156B38E5839}" presName="text_4" presStyleLbl="node1" presStyleIdx="3" presStyleCnt="7">
        <dgm:presLayoutVars>
          <dgm:bulletEnabled val="1"/>
        </dgm:presLayoutVars>
      </dgm:prSet>
      <dgm:spPr/>
      <dgm:t>
        <a:bodyPr/>
        <a:lstStyle/>
        <a:p>
          <a:endParaRPr lang="fr-FR"/>
        </a:p>
      </dgm:t>
    </dgm:pt>
    <dgm:pt modelId="{44FEF06A-E7D6-4F83-AB87-9A91B3931E70}" type="pres">
      <dgm:prSet presAssocID="{C310FB31-705C-4201-AA3A-4156B38E5839}" presName="accent_4" presStyleCnt="0"/>
      <dgm:spPr/>
      <dgm:t>
        <a:bodyPr/>
        <a:lstStyle/>
        <a:p>
          <a:endParaRPr lang="fr-FR"/>
        </a:p>
      </dgm:t>
    </dgm:pt>
    <dgm:pt modelId="{8A3FA857-3EDD-4C6C-AE08-83B1FFD74723}" type="pres">
      <dgm:prSet presAssocID="{C310FB31-705C-4201-AA3A-4156B38E5839}" presName="accentRepeatNode" presStyleLbl="solidFgAcc1" presStyleIdx="3" presStyleCnt="7"/>
      <dgm:spPr/>
      <dgm:t>
        <a:bodyPr/>
        <a:lstStyle/>
        <a:p>
          <a:endParaRPr lang="fr-FR"/>
        </a:p>
      </dgm:t>
    </dgm:pt>
    <dgm:pt modelId="{DE306B63-4B4D-496C-8E9D-E6618F6B7538}" type="pres">
      <dgm:prSet presAssocID="{21CDA2B8-0A5E-4ED0-B668-C64620528617}" presName="text_5" presStyleLbl="node1" presStyleIdx="4" presStyleCnt="7">
        <dgm:presLayoutVars>
          <dgm:bulletEnabled val="1"/>
        </dgm:presLayoutVars>
      </dgm:prSet>
      <dgm:spPr/>
      <dgm:t>
        <a:bodyPr/>
        <a:lstStyle/>
        <a:p>
          <a:endParaRPr lang="fr-FR"/>
        </a:p>
      </dgm:t>
    </dgm:pt>
    <dgm:pt modelId="{341A4DE5-7BC2-46E4-8724-9DA97D52F1B3}" type="pres">
      <dgm:prSet presAssocID="{21CDA2B8-0A5E-4ED0-B668-C64620528617}" presName="accent_5" presStyleCnt="0"/>
      <dgm:spPr/>
      <dgm:t>
        <a:bodyPr/>
        <a:lstStyle/>
        <a:p>
          <a:endParaRPr lang="fr-FR"/>
        </a:p>
      </dgm:t>
    </dgm:pt>
    <dgm:pt modelId="{3E640688-6D77-47F1-899F-69685F5E7C02}" type="pres">
      <dgm:prSet presAssocID="{21CDA2B8-0A5E-4ED0-B668-C64620528617}" presName="accentRepeatNode" presStyleLbl="solidFgAcc1" presStyleIdx="4" presStyleCnt="7"/>
      <dgm:spPr/>
      <dgm:t>
        <a:bodyPr/>
        <a:lstStyle/>
        <a:p>
          <a:endParaRPr lang="fr-FR"/>
        </a:p>
      </dgm:t>
    </dgm:pt>
    <dgm:pt modelId="{79D8D5DF-11A2-4E78-9B95-C27EEF436C35}" type="pres">
      <dgm:prSet presAssocID="{D4521CFF-3C75-4B2C-8E76-2F3A7C416220}" presName="text_6" presStyleLbl="node1" presStyleIdx="5" presStyleCnt="7">
        <dgm:presLayoutVars>
          <dgm:bulletEnabled val="1"/>
        </dgm:presLayoutVars>
      </dgm:prSet>
      <dgm:spPr/>
      <dgm:t>
        <a:bodyPr/>
        <a:lstStyle/>
        <a:p>
          <a:endParaRPr lang="fr-FR"/>
        </a:p>
      </dgm:t>
    </dgm:pt>
    <dgm:pt modelId="{A4544AB4-3AEE-4738-9B3E-600D3D85E497}" type="pres">
      <dgm:prSet presAssocID="{D4521CFF-3C75-4B2C-8E76-2F3A7C416220}" presName="accent_6" presStyleCnt="0"/>
      <dgm:spPr/>
      <dgm:t>
        <a:bodyPr/>
        <a:lstStyle/>
        <a:p>
          <a:endParaRPr lang="fr-FR"/>
        </a:p>
      </dgm:t>
    </dgm:pt>
    <dgm:pt modelId="{02877747-9B7D-4B95-B2EF-3D5D7BCADB56}" type="pres">
      <dgm:prSet presAssocID="{D4521CFF-3C75-4B2C-8E76-2F3A7C416220}" presName="accentRepeatNode" presStyleLbl="solidFgAcc1" presStyleIdx="5" presStyleCnt="7"/>
      <dgm:spPr/>
      <dgm:t>
        <a:bodyPr/>
        <a:lstStyle/>
        <a:p>
          <a:endParaRPr lang="fr-FR"/>
        </a:p>
      </dgm:t>
    </dgm:pt>
    <dgm:pt modelId="{26EA50E3-E52B-43E2-8474-099B3F7DA636}" type="pres">
      <dgm:prSet presAssocID="{4D12DB6F-DDE8-4761-B698-052E8453AEE6}" presName="text_7" presStyleLbl="node1" presStyleIdx="6" presStyleCnt="7">
        <dgm:presLayoutVars>
          <dgm:bulletEnabled val="1"/>
        </dgm:presLayoutVars>
      </dgm:prSet>
      <dgm:spPr/>
      <dgm:t>
        <a:bodyPr/>
        <a:lstStyle/>
        <a:p>
          <a:endParaRPr lang="fr-FR"/>
        </a:p>
      </dgm:t>
    </dgm:pt>
    <dgm:pt modelId="{635658D7-81E1-4832-8F9F-A1F7CD8BA81A}" type="pres">
      <dgm:prSet presAssocID="{4D12DB6F-DDE8-4761-B698-052E8453AEE6}" presName="accent_7" presStyleCnt="0"/>
      <dgm:spPr/>
      <dgm:t>
        <a:bodyPr/>
        <a:lstStyle/>
        <a:p>
          <a:endParaRPr lang="fr-FR"/>
        </a:p>
      </dgm:t>
    </dgm:pt>
    <dgm:pt modelId="{097559D8-F9FA-4FE8-981C-151CDF82F2C4}" type="pres">
      <dgm:prSet presAssocID="{4D12DB6F-DDE8-4761-B698-052E8453AEE6}" presName="accentRepeatNode" presStyleLbl="solidFgAcc1" presStyleIdx="6" presStyleCnt="7"/>
      <dgm:spPr/>
      <dgm:t>
        <a:bodyPr/>
        <a:lstStyle/>
        <a:p>
          <a:endParaRPr lang="fr-FR"/>
        </a:p>
      </dgm:t>
    </dgm:pt>
  </dgm:ptLst>
  <dgm:cxnLst>
    <dgm:cxn modelId="{0F66B584-2A9D-4672-B503-D5DAC0A48ACD}" srcId="{758F0A55-9ED3-458C-B89E-D41BEE151AC4}" destId="{B7103432-A6DE-42D2-AB73-BF7A0389E021}" srcOrd="0" destOrd="0" parTransId="{8E566369-F5B3-47E3-B6E0-E522D91E30FF}" sibTransId="{7A671BF1-2070-4E55-8277-1C5AB8C144CA}"/>
    <dgm:cxn modelId="{848E7DB3-CC56-48FB-AF81-1D8BA7B0C799}" srcId="{758F0A55-9ED3-458C-B89E-D41BEE151AC4}" destId="{D4521CFF-3C75-4B2C-8E76-2F3A7C416220}" srcOrd="5" destOrd="0" parTransId="{27267A2F-C64C-4F83-A341-C0C94300664C}" sibTransId="{999727B6-2F15-47F9-9AC9-37F6952FC391}"/>
    <dgm:cxn modelId="{D3A27D52-313B-4C92-8F70-CF0F5C69122E}" type="presOf" srcId="{D4521CFF-3C75-4B2C-8E76-2F3A7C416220}" destId="{79D8D5DF-11A2-4E78-9B95-C27EEF436C35}" srcOrd="0" destOrd="0" presId="urn:microsoft.com/office/officeart/2008/layout/VerticalCurvedList"/>
    <dgm:cxn modelId="{26BE743F-E8C6-40C4-9BD5-FEBA78F5A2CC}" type="presOf" srcId="{B7103432-A6DE-42D2-AB73-BF7A0389E021}" destId="{82C47DCF-671E-4C0F-9949-AC9E4E254C91}" srcOrd="0" destOrd="0" presId="urn:microsoft.com/office/officeart/2008/layout/VerticalCurvedList"/>
    <dgm:cxn modelId="{6E2E8087-779A-461D-9C2A-4689E7B6E4C0}" type="presOf" srcId="{C310FB31-705C-4201-AA3A-4156B38E5839}" destId="{94832342-DCB4-4946-83A2-CCA2BA22310E}" srcOrd="0" destOrd="0" presId="urn:microsoft.com/office/officeart/2008/layout/VerticalCurvedList"/>
    <dgm:cxn modelId="{B1FF5D70-DC0C-4CF2-8F1D-14A870EB9EB7}" srcId="{758F0A55-9ED3-458C-B89E-D41BEE151AC4}" destId="{33219FC1-A105-4142-9890-E78DFEDA3CA2}" srcOrd="2" destOrd="0" parTransId="{154EFFC0-9691-44FE-AEC4-22E6533F2539}" sibTransId="{2E18A2D4-56FF-48E7-8645-4BCE5AFEFDE0}"/>
    <dgm:cxn modelId="{C87FD75E-90B1-4366-ADA9-1BCAA557C0FD}" type="presOf" srcId="{B5B1593D-B1B3-4FB7-AAE7-EBF5B4B344D7}" destId="{D32DEAAD-735A-41ED-A9B6-26F5EAB49BFD}" srcOrd="0" destOrd="0" presId="urn:microsoft.com/office/officeart/2008/layout/VerticalCurvedList"/>
    <dgm:cxn modelId="{6496AC9D-700B-4D80-B270-A0E02D4DAA14}" srcId="{758F0A55-9ED3-458C-B89E-D41BEE151AC4}" destId="{4D12DB6F-DDE8-4761-B698-052E8453AEE6}" srcOrd="6" destOrd="0" parTransId="{43132395-CA5E-446B-8C3C-85676D704D13}" sibTransId="{4A5765F1-6E29-410A-9453-90F2090E008A}"/>
    <dgm:cxn modelId="{5B258549-3264-47A4-8446-FBEC787E671B}" type="presOf" srcId="{33219FC1-A105-4142-9890-E78DFEDA3CA2}" destId="{6BDD1860-A50D-44CF-B87A-3CD111E0C422}" srcOrd="0" destOrd="0" presId="urn:microsoft.com/office/officeart/2008/layout/VerticalCurvedList"/>
    <dgm:cxn modelId="{3868C9C3-8154-40B5-9FC8-5902ADE0B06F}" type="presOf" srcId="{4D12DB6F-DDE8-4761-B698-052E8453AEE6}" destId="{26EA50E3-E52B-43E2-8474-099B3F7DA636}" srcOrd="0" destOrd="0" presId="urn:microsoft.com/office/officeart/2008/layout/VerticalCurvedList"/>
    <dgm:cxn modelId="{C15EF958-B8C0-43BE-AFB7-18A0B4240B98}" type="presOf" srcId="{758F0A55-9ED3-458C-B89E-D41BEE151AC4}" destId="{3C2A45C5-8E63-4A70-949C-348B3A9B1144}" srcOrd="0" destOrd="0" presId="urn:microsoft.com/office/officeart/2008/layout/VerticalCurvedList"/>
    <dgm:cxn modelId="{D20F34DB-AAAD-448F-9813-4426298EB64E}" srcId="{758F0A55-9ED3-458C-B89E-D41BEE151AC4}" destId="{B5B1593D-B1B3-4FB7-AAE7-EBF5B4B344D7}" srcOrd="1" destOrd="0" parTransId="{8508EA68-4723-4410-A7E4-855534FE3134}" sibTransId="{F061F58A-DDE6-44F2-83C6-50AA41077E6B}"/>
    <dgm:cxn modelId="{370188AC-BD62-43AD-9128-24EF38DB6150}" srcId="{758F0A55-9ED3-458C-B89E-D41BEE151AC4}" destId="{21CDA2B8-0A5E-4ED0-B668-C64620528617}" srcOrd="4" destOrd="0" parTransId="{8865A2F6-8031-494D-902D-547DEE087A67}" sibTransId="{F3BED5A4-385B-40B6-8A7E-38B69DDEB6D4}"/>
    <dgm:cxn modelId="{1C4E9407-C15F-4D9A-8F29-508F556B9B06}" type="presOf" srcId="{21CDA2B8-0A5E-4ED0-B668-C64620528617}" destId="{DE306B63-4B4D-496C-8E9D-E6618F6B7538}" srcOrd="0" destOrd="0" presId="urn:microsoft.com/office/officeart/2008/layout/VerticalCurvedList"/>
    <dgm:cxn modelId="{3749704D-747D-4630-90B8-D09FE49E6C18}" type="presOf" srcId="{7A671BF1-2070-4E55-8277-1C5AB8C144CA}" destId="{98CC0277-797A-4E86-987B-4272692DDC6F}" srcOrd="0" destOrd="0" presId="urn:microsoft.com/office/officeart/2008/layout/VerticalCurvedList"/>
    <dgm:cxn modelId="{2E68C8CD-3F1B-4D03-A47D-EABD6B6BD626}" srcId="{758F0A55-9ED3-458C-B89E-D41BEE151AC4}" destId="{C310FB31-705C-4201-AA3A-4156B38E5839}" srcOrd="3" destOrd="0" parTransId="{4B993790-8DF6-42D9-917E-2885B55FEE8B}" sibTransId="{10FD9530-3299-4C5C-89DE-CD0F536CB2CD}"/>
    <dgm:cxn modelId="{01358D8B-7719-41B7-B317-6321DB08EA3D}" type="presParOf" srcId="{3C2A45C5-8E63-4A70-949C-348B3A9B1144}" destId="{0F03F167-DA68-4892-95FF-7C42441017B6}" srcOrd="0" destOrd="0" presId="urn:microsoft.com/office/officeart/2008/layout/VerticalCurvedList"/>
    <dgm:cxn modelId="{F2BEBD0C-A0F2-42BD-B896-937C1653B6CA}" type="presParOf" srcId="{0F03F167-DA68-4892-95FF-7C42441017B6}" destId="{304291F2-BE69-42A5-BF1E-45835191E351}" srcOrd="0" destOrd="0" presId="urn:microsoft.com/office/officeart/2008/layout/VerticalCurvedList"/>
    <dgm:cxn modelId="{389FB3C3-CA9A-44C7-8AC2-DD3AAD41C354}" type="presParOf" srcId="{304291F2-BE69-42A5-BF1E-45835191E351}" destId="{0AAA4FD0-2B94-4126-8FDF-B2835427B5C7}" srcOrd="0" destOrd="0" presId="urn:microsoft.com/office/officeart/2008/layout/VerticalCurvedList"/>
    <dgm:cxn modelId="{EF689D3F-ED7D-4896-A388-79C8255A77C0}" type="presParOf" srcId="{304291F2-BE69-42A5-BF1E-45835191E351}" destId="{98CC0277-797A-4E86-987B-4272692DDC6F}" srcOrd="1" destOrd="0" presId="urn:microsoft.com/office/officeart/2008/layout/VerticalCurvedList"/>
    <dgm:cxn modelId="{49542099-9608-486F-B7C8-C7BD88294347}" type="presParOf" srcId="{304291F2-BE69-42A5-BF1E-45835191E351}" destId="{0DB47C00-347C-478D-A9DC-46DD4EAEE158}" srcOrd="2" destOrd="0" presId="urn:microsoft.com/office/officeart/2008/layout/VerticalCurvedList"/>
    <dgm:cxn modelId="{A5E0290B-85CC-4979-93C3-05FD7D141EF9}" type="presParOf" srcId="{304291F2-BE69-42A5-BF1E-45835191E351}" destId="{58124E79-A37A-4CFB-8D91-1A3393E18C27}" srcOrd="3" destOrd="0" presId="urn:microsoft.com/office/officeart/2008/layout/VerticalCurvedList"/>
    <dgm:cxn modelId="{F1006AF3-1E77-446F-9949-33E2DD03F8F5}" type="presParOf" srcId="{0F03F167-DA68-4892-95FF-7C42441017B6}" destId="{82C47DCF-671E-4C0F-9949-AC9E4E254C91}" srcOrd="1" destOrd="0" presId="urn:microsoft.com/office/officeart/2008/layout/VerticalCurvedList"/>
    <dgm:cxn modelId="{87146E4D-0A74-4BFA-983B-23C70448673F}" type="presParOf" srcId="{0F03F167-DA68-4892-95FF-7C42441017B6}" destId="{1FA5AE49-BB6E-40B8-8014-8197747B3473}" srcOrd="2" destOrd="0" presId="urn:microsoft.com/office/officeart/2008/layout/VerticalCurvedList"/>
    <dgm:cxn modelId="{AD473197-4A44-4950-A4C5-BF9D33C94BA4}" type="presParOf" srcId="{1FA5AE49-BB6E-40B8-8014-8197747B3473}" destId="{DDB27F8A-9617-4B96-8466-3AC280144AF3}" srcOrd="0" destOrd="0" presId="urn:microsoft.com/office/officeart/2008/layout/VerticalCurvedList"/>
    <dgm:cxn modelId="{72962EEA-37FB-4F8F-9698-299318076CC9}" type="presParOf" srcId="{0F03F167-DA68-4892-95FF-7C42441017B6}" destId="{D32DEAAD-735A-41ED-A9B6-26F5EAB49BFD}" srcOrd="3" destOrd="0" presId="urn:microsoft.com/office/officeart/2008/layout/VerticalCurvedList"/>
    <dgm:cxn modelId="{88A482A3-C47A-4755-BC37-CE7A9301C539}" type="presParOf" srcId="{0F03F167-DA68-4892-95FF-7C42441017B6}" destId="{83A96514-7F86-4CEF-B84E-FB1AAB2997BF}" srcOrd="4" destOrd="0" presId="urn:microsoft.com/office/officeart/2008/layout/VerticalCurvedList"/>
    <dgm:cxn modelId="{ECB243D2-46AD-4E7B-B47C-C442A02B1711}" type="presParOf" srcId="{83A96514-7F86-4CEF-B84E-FB1AAB2997BF}" destId="{3B741204-3F1C-4AD3-9EFF-61B2262072FE}" srcOrd="0" destOrd="0" presId="urn:microsoft.com/office/officeart/2008/layout/VerticalCurvedList"/>
    <dgm:cxn modelId="{B9AA6005-5534-4499-AD73-92BF2145ED46}" type="presParOf" srcId="{0F03F167-DA68-4892-95FF-7C42441017B6}" destId="{6BDD1860-A50D-44CF-B87A-3CD111E0C422}" srcOrd="5" destOrd="0" presId="urn:microsoft.com/office/officeart/2008/layout/VerticalCurvedList"/>
    <dgm:cxn modelId="{231B422E-919D-49BF-B426-72EF232CA7C1}" type="presParOf" srcId="{0F03F167-DA68-4892-95FF-7C42441017B6}" destId="{DC91B4CA-0A6B-4461-BEDF-4E6B749C8B71}" srcOrd="6" destOrd="0" presId="urn:microsoft.com/office/officeart/2008/layout/VerticalCurvedList"/>
    <dgm:cxn modelId="{BFA8BBD1-7A9C-4BAD-9213-1D00849EE75C}" type="presParOf" srcId="{DC91B4CA-0A6B-4461-BEDF-4E6B749C8B71}" destId="{E23A112C-1CC1-46DC-B071-928E4D1E18C3}" srcOrd="0" destOrd="0" presId="urn:microsoft.com/office/officeart/2008/layout/VerticalCurvedList"/>
    <dgm:cxn modelId="{F418461F-44CF-4BE4-A282-4B915DEB61C1}" type="presParOf" srcId="{0F03F167-DA68-4892-95FF-7C42441017B6}" destId="{94832342-DCB4-4946-83A2-CCA2BA22310E}" srcOrd="7" destOrd="0" presId="urn:microsoft.com/office/officeart/2008/layout/VerticalCurvedList"/>
    <dgm:cxn modelId="{8A43A113-11D5-4FB3-8FA7-C6E395CEE100}" type="presParOf" srcId="{0F03F167-DA68-4892-95FF-7C42441017B6}" destId="{44FEF06A-E7D6-4F83-AB87-9A91B3931E70}" srcOrd="8" destOrd="0" presId="urn:microsoft.com/office/officeart/2008/layout/VerticalCurvedList"/>
    <dgm:cxn modelId="{17147DC3-08E5-43CC-82C5-29B08EEF0282}" type="presParOf" srcId="{44FEF06A-E7D6-4F83-AB87-9A91B3931E70}" destId="{8A3FA857-3EDD-4C6C-AE08-83B1FFD74723}" srcOrd="0" destOrd="0" presId="urn:microsoft.com/office/officeart/2008/layout/VerticalCurvedList"/>
    <dgm:cxn modelId="{0C52AD83-A7C1-4A23-A546-E6CF29E597AA}" type="presParOf" srcId="{0F03F167-DA68-4892-95FF-7C42441017B6}" destId="{DE306B63-4B4D-496C-8E9D-E6618F6B7538}" srcOrd="9" destOrd="0" presId="urn:microsoft.com/office/officeart/2008/layout/VerticalCurvedList"/>
    <dgm:cxn modelId="{E9106D75-8F74-46B2-8361-E679EA616582}" type="presParOf" srcId="{0F03F167-DA68-4892-95FF-7C42441017B6}" destId="{341A4DE5-7BC2-46E4-8724-9DA97D52F1B3}" srcOrd="10" destOrd="0" presId="urn:microsoft.com/office/officeart/2008/layout/VerticalCurvedList"/>
    <dgm:cxn modelId="{83E71333-A7BD-4EF0-8D88-7BE314FC65EC}" type="presParOf" srcId="{341A4DE5-7BC2-46E4-8724-9DA97D52F1B3}" destId="{3E640688-6D77-47F1-899F-69685F5E7C02}" srcOrd="0" destOrd="0" presId="urn:microsoft.com/office/officeart/2008/layout/VerticalCurvedList"/>
    <dgm:cxn modelId="{B5702431-560A-4B81-82BA-02C8D773E816}" type="presParOf" srcId="{0F03F167-DA68-4892-95FF-7C42441017B6}" destId="{79D8D5DF-11A2-4E78-9B95-C27EEF436C35}" srcOrd="11" destOrd="0" presId="urn:microsoft.com/office/officeart/2008/layout/VerticalCurvedList"/>
    <dgm:cxn modelId="{022FA41C-4460-497D-B027-0E9A6AC9BAA7}" type="presParOf" srcId="{0F03F167-DA68-4892-95FF-7C42441017B6}" destId="{A4544AB4-3AEE-4738-9B3E-600D3D85E497}" srcOrd="12" destOrd="0" presId="urn:microsoft.com/office/officeart/2008/layout/VerticalCurvedList"/>
    <dgm:cxn modelId="{E7889308-20DD-4336-8B91-7505116B2F11}" type="presParOf" srcId="{A4544AB4-3AEE-4738-9B3E-600D3D85E497}" destId="{02877747-9B7D-4B95-B2EF-3D5D7BCADB56}" srcOrd="0" destOrd="0" presId="urn:microsoft.com/office/officeart/2008/layout/VerticalCurvedList"/>
    <dgm:cxn modelId="{33D37849-DEA7-44CF-8F8F-01AB3475CE02}" type="presParOf" srcId="{0F03F167-DA68-4892-95FF-7C42441017B6}" destId="{26EA50E3-E52B-43E2-8474-099B3F7DA636}" srcOrd="13" destOrd="0" presId="urn:microsoft.com/office/officeart/2008/layout/VerticalCurvedList"/>
    <dgm:cxn modelId="{72F94E0D-9FAE-4A02-8AB3-89B0205FB464}" type="presParOf" srcId="{0F03F167-DA68-4892-95FF-7C42441017B6}" destId="{635658D7-81E1-4832-8F9F-A1F7CD8BA81A}" srcOrd="14" destOrd="0" presId="urn:microsoft.com/office/officeart/2008/layout/VerticalCurvedList"/>
    <dgm:cxn modelId="{15B727CB-5941-4B3F-8017-E4CEEFFF4FEB}" type="presParOf" srcId="{635658D7-81E1-4832-8F9F-A1F7CD8BA81A}" destId="{097559D8-F9FA-4FE8-981C-151CDF82F2C4}"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2F9723F-186D-44F5-B62D-80672BC8636D}" type="doc">
      <dgm:prSet loTypeId="urn:microsoft.com/office/officeart/2005/8/layout/radial4" loCatId="relationship" qsTypeId="urn:microsoft.com/office/officeart/2005/8/quickstyle/simple5" qsCatId="simple" csTypeId="urn:microsoft.com/office/officeart/2005/8/colors/colorful1#2" csCatId="colorful" phldr="1"/>
      <dgm:spPr/>
      <dgm:t>
        <a:bodyPr/>
        <a:lstStyle/>
        <a:p>
          <a:endParaRPr lang="fr-FR"/>
        </a:p>
      </dgm:t>
    </dgm:pt>
    <dgm:pt modelId="{65E54406-25D0-42C6-B849-BEBB12BD3A1D}">
      <dgm:prSet phldrT="[Texte]"/>
      <dgm:spPr/>
      <dgm:t>
        <a:bodyPr/>
        <a:lstStyle/>
        <a:p>
          <a:r>
            <a:rPr lang="fr-FR" dirty="0" smtClean="0"/>
            <a:t>Satyagraha</a:t>
          </a:r>
          <a:endParaRPr lang="fr-FR" dirty="0"/>
        </a:p>
      </dgm:t>
    </dgm:pt>
    <dgm:pt modelId="{D54F55A0-69BB-477D-84BB-B265EDEDBB7F}" type="parTrans" cxnId="{2981FAC0-8F48-44EA-AF67-685365DE5768}">
      <dgm:prSet/>
      <dgm:spPr/>
      <dgm:t>
        <a:bodyPr/>
        <a:lstStyle/>
        <a:p>
          <a:endParaRPr lang="fr-FR"/>
        </a:p>
      </dgm:t>
    </dgm:pt>
    <dgm:pt modelId="{DD29ECEF-832D-4896-A6DC-0688411A6E2B}" type="sibTrans" cxnId="{2981FAC0-8F48-44EA-AF67-685365DE5768}">
      <dgm:prSet/>
      <dgm:spPr/>
      <dgm:t>
        <a:bodyPr/>
        <a:lstStyle/>
        <a:p>
          <a:endParaRPr lang="fr-FR"/>
        </a:p>
      </dgm:t>
    </dgm:pt>
    <dgm:pt modelId="{31386C78-6269-4356-A0E3-4BEE293CE13D}">
      <dgm:prSet phldrT="[Texte]"/>
      <dgm:spPr/>
      <dgm:t>
        <a:bodyPr/>
        <a:lstStyle/>
        <a:p>
          <a:r>
            <a:rPr lang="fr-FR" dirty="0" smtClean="0"/>
            <a:t>Résistance Passive</a:t>
          </a:r>
        </a:p>
        <a:p>
          <a:r>
            <a:rPr lang="fr-FR" i="1" dirty="0" smtClean="0"/>
            <a:t>J</a:t>
          </a:r>
          <a:r>
            <a:rPr lang="la-Latn" i="1" dirty="0" smtClean="0"/>
            <a:t>us resistendi</a:t>
          </a:r>
          <a:endParaRPr lang="fr-FR" dirty="0" smtClean="0"/>
        </a:p>
        <a:p>
          <a:r>
            <a:rPr lang="fr-FR" dirty="0" smtClean="0"/>
            <a:t>(suffragettes)</a:t>
          </a:r>
          <a:endParaRPr lang="fr-FR" dirty="0"/>
        </a:p>
      </dgm:t>
    </dgm:pt>
    <dgm:pt modelId="{3FF16664-BA2D-4A64-8B17-AC1F3FE723A6}" type="parTrans" cxnId="{56FFE1FF-1712-401E-9898-C4B5CE98C186}">
      <dgm:prSet/>
      <dgm:spPr/>
      <dgm:t>
        <a:bodyPr/>
        <a:lstStyle/>
        <a:p>
          <a:endParaRPr lang="fr-FR"/>
        </a:p>
      </dgm:t>
    </dgm:pt>
    <dgm:pt modelId="{E287C1EF-0F14-49B0-984B-292FC6BDEE63}" type="sibTrans" cxnId="{56FFE1FF-1712-401E-9898-C4B5CE98C186}">
      <dgm:prSet/>
      <dgm:spPr/>
      <dgm:t>
        <a:bodyPr/>
        <a:lstStyle/>
        <a:p>
          <a:endParaRPr lang="fr-FR"/>
        </a:p>
      </dgm:t>
    </dgm:pt>
    <dgm:pt modelId="{60954992-98FD-43B5-B2E0-27BC195415F6}">
      <dgm:prSet phldrT="[Texte]"/>
      <dgm:spPr/>
      <dgm:t>
        <a:bodyPr/>
        <a:lstStyle/>
        <a:p>
          <a:r>
            <a:rPr lang="fr-FR" dirty="0" smtClean="0"/>
            <a:t>Non-violence (Tolstoï)</a:t>
          </a:r>
        </a:p>
        <a:p>
          <a:r>
            <a:rPr lang="fr-FR" dirty="0" err="1" smtClean="0"/>
            <a:t>A-himsa</a:t>
          </a:r>
          <a:endParaRPr lang="fr-FR" dirty="0"/>
        </a:p>
      </dgm:t>
    </dgm:pt>
    <dgm:pt modelId="{76F8A06D-8FB1-405A-9B7D-26A00D112A25}" type="parTrans" cxnId="{CDAEC851-BB8B-4FE0-BA57-9B48E1F090A9}">
      <dgm:prSet/>
      <dgm:spPr/>
      <dgm:t>
        <a:bodyPr/>
        <a:lstStyle/>
        <a:p>
          <a:endParaRPr lang="fr-FR"/>
        </a:p>
      </dgm:t>
    </dgm:pt>
    <dgm:pt modelId="{802FC310-E8B3-483D-A6F3-4989A21641EA}" type="sibTrans" cxnId="{CDAEC851-BB8B-4FE0-BA57-9B48E1F090A9}">
      <dgm:prSet/>
      <dgm:spPr/>
      <dgm:t>
        <a:bodyPr/>
        <a:lstStyle/>
        <a:p>
          <a:endParaRPr lang="fr-FR"/>
        </a:p>
      </dgm:t>
    </dgm:pt>
    <dgm:pt modelId="{BEC505BF-92D2-4085-A863-4603D02ABBC0}">
      <dgm:prSet phldrT="[Texte]"/>
      <dgm:spPr/>
      <dgm:t>
        <a:bodyPr/>
        <a:lstStyle/>
        <a:p>
          <a:r>
            <a:rPr lang="fr-FR" dirty="0" smtClean="0">
              <a:latin typeface="Garamond" pitchFamily="18" charset="0"/>
            </a:rPr>
            <a:t>Désobéissance Civile</a:t>
          </a:r>
        </a:p>
        <a:p>
          <a:r>
            <a:rPr lang="fr-FR" dirty="0" smtClean="0">
              <a:latin typeface="Garamond" pitchFamily="18" charset="0"/>
            </a:rPr>
            <a:t>(Thoreau, 1849)</a:t>
          </a:r>
          <a:endParaRPr lang="fr-FR" dirty="0">
            <a:latin typeface="Garamond" pitchFamily="18" charset="0"/>
          </a:endParaRPr>
        </a:p>
      </dgm:t>
    </dgm:pt>
    <dgm:pt modelId="{2E462BAC-50D6-4374-88EB-63525EE9AAC5}" type="parTrans" cxnId="{A1168A8A-A6FC-4C32-8DFA-36C7EE236223}">
      <dgm:prSet/>
      <dgm:spPr/>
      <dgm:t>
        <a:bodyPr/>
        <a:lstStyle/>
        <a:p>
          <a:endParaRPr lang="fr-FR"/>
        </a:p>
      </dgm:t>
    </dgm:pt>
    <dgm:pt modelId="{5F370BA7-7827-4A1F-B2B2-D7D047E7F329}" type="sibTrans" cxnId="{A1168A8A-A6FC-4C32-8DFA-36C7EE236223}">
      <dgm:prSet/>
      <dgm:spPr/>
      <dgm:t>
        <a:bodyPr/>
        <a:lstStyle/>
        <a:p>
          <a:endParaRPr lang="fr-FR"/>
        </a:p>
      </dgm:t>
    </dgm:pt>
    <dgm:pt modelId="{2FB0AD5C-86A2-4B55-A183-14F07C105A43}" type="pres">
      <dgm:prSet presAssocID="{F2F9723F-186D-44F5-B62D-80672BC8636D}" presName="cycle" presStyleCnt="0">
        <dgm:presLayoutVars>
          <dgm:chMax val="1"/>
          <dgm:dir/>
          <dgm:animLvl val="ctr"/>
          <dgm:resizeHandles val="exact"/>
        </dgm:presLayoutVars>
      </dgm:prSet>
      <dgm:spPr/>
      <dgm:t>
        <a:bodyPr/>
        <a:lstStyle/>
        <a:p>
          <a:endParaRPr lang="fr-FR"/>
        </a:p>
      </dgm:t>
    </dgm:pt>
    <dgm:pt modelId="{94A31E3D-B967-4164-925E-3D415DDD2369}" type="pres">
      <dgm:prSet presAssocID="{65E54406-25D0-42C6-B849-BEBB12BD3A1D}" presName="centerShape" presStyleLbl="node0" presStyleIdx="0" presStyleCnt="1"/>
      <dgm:spPr/>
      <dgm:t>
        <a:bodyPr/>
        <a:lstStyle/>
        <a:p>
          <a:endParaRPr lang="fr-FR"/>
        </a:p>
      </dgm:t>
    </dgm:pt>
    <dgm:pt modelId="{7700C9CA-2C46-4E3A-A3C0-1E6B4E290F25}" type="pres">
      <dgm:prSet presAssocID="{3FF16664-BA2D-4A64-8B17-AC1F3FE723A6}" presName="parTrans" presStyleLbl="bgSibTrans2D1" presStyleIdx="0" presStyleCnt="3"/>
      <dgm:spPr/>
      <dgm:t>
        <a:bodyPr/>
        <a:lstStyle/>
        <a:p>
          <a:endParaRPr lang="fr-FR"/>
        </a:p>
      </dgm:t>
    </dgm:pt>
    <dgm:pt modelId="{6037F1C0-651D-44D8-8A42-76633202A9F4}" type="pres">
      <dgm:prSet presAssocID="{31386C78-6269-4356-A0E3-4BEE293CE13D}" presName="node" presStyleLbl="node1" presStyleIdx="0" presStyleCnt="3" custScaleX="117480" custRadScaleRad="129787" custRadScaleInc="-12372">
        <dgm:presLayoutVars>
          <dgm:bulletEnabled val="1"/>
        </dgm:presLayoutVars>
      </dgm:prSet>
      <dgm:spPr/>
      <dgm:t>
        <a:bodyPr/>
        <a:lstStyle/>
        <a:p>
          <a:endParaRPr lang="fr-FR"/>
        </a:p>
      </dgm:t>
    </dgm:pt>
    <dgm:pt modelId="{1DAADF8A-0F71-4F38-A73E-685B5916FB63}" type="pres">
      <dgm:prSet presAssocID="{76F8A06D-8FB1-405A-9B7D-26A00D112A25}" presName="parTrans" presStyleLbl="bgSibTrans2D1" presStyleIdx="1" presStyleCnt="3" custScaleX="82244" custLinFactNeighborX="2773" custLinFactNeighborY="31925"/>
      <dgm:spPr/>
      <dgm:t>
        <a:bodyPr/>
        <a:lstStyle/>
        <a:p>
          <a:endParaRPr lang="fr-FR"/>
        </a:p>
      </dgm:t>
    </dgm:pt>
    <dgm:pt modelId="{8F7BBEC3-D6F5-4C13-A125-5616C4C51F93}" type="pres">
      <dgm:prSet presAssocID="{60954992-98FD-43B5-B2E0-27BC195415F6}" presName="node" presStyleLbl="node1" presStyleIdx="1" presStyleCnt="3" custScaleX="144181" custScaleY="53893" custRadScaleRad="73574" custRadScaleInc="-1287">
        <dgm:presLayoutVars>
          <dgm:bulletEnabled val="1"/>
        </dgm:presLayoutVars>
      </dgm:prSet>
      <dgm:spPr/>
      <dgm:t>
        <a:bodyPr/>
        <a:lstStyle/>
        <a:p>
          <a:endParaRPr lang="fr-FR"/>
        </a:p>
      </dgm:t>
    </dgm:pt>
    <dgm:pt modelId="{4E7B1AD6-A17B-46CD-A855-0A42E802C21B}" type="pres">
      <dgm:prSet presAssocID="{2E462BAC-50D6-4374-88EB-63525EE9AAC5}" presName="parTrans" presStyleLbl="bgSibTrans2D1" presStyleIdx="2" presStyleCnt="3"/>
      <dgm:spPr/>
      <dgm:t>
        <a:bodyPr/>
        <a:lstStyle/>
        <a:p>
          <a:endParaRPr lang="fr-FR"/>
        </a:p>
      </dgm:t>
    </dgm:pt>
    <dgm:pt modelId="{5D518DC5-481C-4814-92C3-CB295413DC80}" type="pres">
      <dgm:prSet presAssocID="{BEC505BF-92D2-4085-A863-4603D02ABBC0}" presName="node" presStyleLbl="node1" presStyleIdx="2" presStyleCnt="3" custScaleX="112000" custRadScaleRad="123745" custRadScaleInc="9920">
        <dgm:presLayoutVars>
          <dgm:bulletEnabled val="1"/>
        </dgm:presLayoutVars>
      </dgm:prSet>
      <dgm:spPr/>
      <dgm:t>
        <a:bodyPr/>
        <a:lstStyle/>
        <a:p>
          <a:endParaRPr lang="fr-FR"/>
        </a:p>
      </dgm:t>
    </dgm:pt>
  </dgm:ptLst>
  <dgm:cxnLst>
    <dgm:cxn modelId="{E26EE9F9-6C0D-4C42-A698-C02AAF964511}" type="presOf" srcId="{2E462BAC-50D6-4374-88EB-63525EE9AAC5}" destId="{4E7B1AD6-A17B-46CD-A855-0A42E802C21B}" srcOrd="0" destOrd="0" presId="urn:microsoft.com/office/officeart/2005/8/layout/radial4"/>
    <dgm:cxn modelId="{56FFE1FF-1712-401E-9898-C4B5CE98C186}" srcId="{65E54406-25D0-42C6-B849-BEBB12BD3A1D}" destId="{31386C78-6269-4356-A0E3-4BEE293CE13D}" srcOrd="0" destOrd="0" parTransId="{3FF16664-BA2D-4A64-8B17-AC1F3FE723A6}" sibTransId="{E287C1EF-0F14-49B0-984B-292FC6BDEE63}"/>
    <dgm:cxn modelId="{2981FAC0-8F48-44EA-AF67-685365DE5768}" srcId="{F2F9723F-186D-44F5-B62D-80672BC8636D}" destId="{65E54406-25D0-42C6-B849-BEBB12BD3A1D}" srcOrd="0" destOrd="0" parTransId="{D54F55A0-69BB-477D-84BB-B265EDEDBB7F}" sibTransId="{DD29ECEF-832D-4896-A6DC-0688411A6E2B}"/>
    <dgm:cxn modelId="{EE83C0E4-C05A-406B-AE5A-C1FA019FA31E}" type="presOf" srcId="{65E54406-25D0-42C6-B849-BEBB12BD3A1D}" destId="{94A31E3D-B967-4164-925E-3D415DDD2369}" srcOrd="0" destOrd="0" presId="urn:microsoft.com/office/officeart/2005/8/layout/radial4"/>
    <dgm:cxn modelId="{7B484EDE-7CC4-447B-BCE3-8404F8E43316}" type="presOf" srcId="{F2F9723F-186D-44F5-B62D-80672BC8636D}" destId="{2FB0AD5C-86A2-4B55-A183-14F07C105A43}" srcOrd="0" destOrd="0" presId="urn:microsoft.com/office/officeart/2005/8/layout/radial4"/>
    <dgm:cxn modelId="{0E4ACD1B-666D-4F2A-92D5-DF2C088689D6}" type="presOf" srcId="{BEC505BF-92D2-4085-A863-4603D02ABBC0}" destId="{5D518DC5-481C-4814-92C3-CB295413DC80}" srcOrd="0" destOrd="0" presId="urn:microsoft.com/office/officeart/2005/8/layout/radial4"/>
    <dgm:cxn modelId="{144BAC0A-8986-4FFE-9423-2F1B22AEC3B0}" type="presOf" srcId="{76F8A06D-8FB1-405A-9B7D-26A00D112A25}" destId="{1DAADF8A-0F71-4F38-A73E-685B5916FB63}" srcOrd="0" destOrd="0" presId="urn:microsoft.com/office/officeart/2005/8/layout/radial4"/>
    <dgm:cxn modelId="{9A091A16-4F7E-4CA6-9743-D47BE6E6AB83}" type="presOf" srcId="{31386C78-6269-4356-A0E3-4BEE293CE13D}" destId="{6037F1C0-651D-44D8-8A42-76633202A9F4}" srcOrd="0" destOrd="0" presId="urn:microsoft.com/office/officeart/2005/8/layout/radial4"/>
    <dgm:cxn modelId="{CDAEC851-BB8B-4FE0-BA57-9B48E1F090A9}" srcId="{65E54406-25D0-42C6-B849-BEBB12BD3A1D}" destId="{60954992-98FD-43B5-B2E0-27BC195415F6}" srcOrd="1" destOrd="0" parTransId="{76F8A06D-8FB1-405A-9B7D-26A00D112A25}" sibTransId="{802FC310-E8B3-483D-A6F3-4989A21641EA}"/>
    <dgm:cxn modelId="{8AAE1A3F-5368-4FAC-9E09-131373AD2094}" type="presOf" srcId="{3FF16664-BA2D-4A64-8B17-AC1F3FE723A6}" destId="{7700C9CA-2C46-4E3A-A3C0-1E6B4E290F25}" srcOrd="0" destOrd="0" presId="urn:microsoft.com/office/officeart/2005/8/layout/radial4"/>
    <dgm:cxn modelId="{E33C7FE9-1C25-40E7-85C4-61CDFFC28F2D}" type="presOf" srcId="{60954992-98FD-43B5-B2E0-27BC195415F6}" destId="{8F7BBEC3-D6F5-4C13-A125-5616C4C51F93}" srcOrd="0" destOrd="0" presId="urn:microsoft.com/office/officeart/2005/8/layout/radial4"/>
    <dgm:cxn modelId="{A1168A8A-A6FC-4C32-8DFA-36C7EE236223}" srcId="{65E54406-25D0-42C6-B849-BEBB12BD3A1D}" destId="{BEC505BF-92D2-4085-A863-4603D02ABBC0}" srcOrd="2" destOrd="0" parTransId="{2E462BAC-50D6-4374-88EB-63525EE9AAC5}" sibTransId="{5F370BA7-7827-4A1F-B2B2-D7D047E7F329}"/>
    <dgm:cxn modelId="{43F40F98-44FE-4698-A635-65CA5EE7272B}" type="presParOf" srcId="{2FB0AD5C-86A2-4B55-A183-14F07C105A43}" destId="{94A31E3D-B967-4164-925E-3D415DDD2369}" srcOrd="0" destOrd="0" presId="urn:microsoft.com/office/officeart/2005/8/layout/radial4"/>
    <dgm:cxn modelId="{07576399-5D5B-4127-8ED3-9CF23A85FAE7}" type="presParOf" srcId="{2FB0AD5C-86A2-4B55-A183-14F07C105A43}" destId="{7700C9CA-2C46-4E3A-A3C0-1E6B4E290F25}" srcOrd="1" destOrd="0" presId="urn:microsoft.com/office/officeart/2005/8/layout/radial4"/>
    <dgm:cxn modelId="{CAA87397-66DA-4586-91B6-27C414FD813E}" type="presParOf" srcId="{2FB0AD5C-86A2-4B55-A183-14F07C105A43}" destId="{6037F1C0-651D-44D8-8A42-76633202A9F4}" srcOrd="2" destOrd="0" presId="urn:microsoft.com/office/officeart/2005/8/layout/radial4"/>
    <dgm:cxn modelId="{909E917E-7853-4168-AADD-40E5CB358166}" type="presParOf" srcId="{2FB0AD5C-86A2-4B55-A183-14F07C105A43}" destId="{1DAADF8A-0F71-4F38-A73E-685B5916FB63}" srcOrd="3" destOrd="0" presId="urn:microsoft.com/office/officeart/2005/8/layout/radial4"/>
    <dgm:cxn modelId="{77FE76FA-2468-4E0E-BE85-5F79CEBCE5F8}" type="presParOf" srcId="{2FB0AD5C-86A2-4B55-A183-14F07C105A43}" destId="{8F7BBEC3-D6F5-4C13-A125-5616C4C51F93}" srcOrd="4" destOrd="0" presId="urn:microsoft.com/office/officeart/2005/8/layout/radial4"/>
    <dgm:cxn modelId="{F675D1A7-840A-42F3-9B50-5A7BD05F74CB}" type="presParOf" srcId="{2FB0AD5C-86A2-4B55-A183-14F07C105A43}" destId="{4E7B1AD6-A17B-46CD-A855-0A42E802C21B}" srcOrd="5" destOrd="0" presId="urn:microsoft.com/office/officeart/2005/8/layout/radial4"/>
    <dgm:cxn modelId="{9A35D644-B8FB-4B1C-A7C6-1B09A52A1E8B}" type="presParOf" srcId="{2FB0AD5C-86A2-4B55-A183-14F07C105A43}" destId="{5D518DC5-481C-4814-92C3-CB295413DC80}"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05A3411-346F-4853-9D79-F85CB77F5F9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fr-FR"/>
        </a:p>
      </dgm:t>
    </dgm:pt>
    <dgm:pt modelId="{481AB2AE-C1E5-458D-8363-EEAB08724073}">
      <dgm:prSet phldrT="[Texte]">
        <dgm:style>
          <a:lnRef idx="0">
            <a:schemeClr val="accent6"/>
          </a:lnRef>
          <a:fillRef idx="3">
            <a:schemeClr val="accent6"/>
          </a:fillRef>
          <a:effectRef idx="3">
            <a:schemeClr val="accent6"/>
          </a:effectRef>
          <a:fontRef idx="minor">
            <a:schemeClr val="lt1"/>
          </a:fontRef>
        </dgm:style>
      </dgm:prSet>
      <dgm:spPr/>
      <dgm:t>
        <a:bodyPr/>
        <a:lstStyle/>
        <a:p>
          <a:endParaRPr lang="fr-FR" dirty="0" smtClean="0">
            <a:latin typeface="+mj-lt"/>
          </a:endParaRPr>
        </a:p>
      </dgm:t>
    </dgm:pt>
    <dgm:pt modelId="{CB1E449F-4D2C-416B-915D-5D3E29BD5174}" type="parTrans" cxnId="{A6745DDE-780B-4F25-B67F-90F68729C892}">
      <dgm:prSet/>
      <dgm:spPr/>
      <dgm:t>
        <a:bodyPr/>
        <a:lstStyle/>
        <a:p>
          <a:endParaRPr lang="fr-FR"/>
        </a:p>
      </dgm:t>
    </dgm:pt>
    <dgm:pt modelId="{6BCB0A59-5910-4777-845B-F2E1D72AFAFD}" type="sibTrans" cxnId="{A6745DDE-780B-4F25-B67F-90F68729C892}">
      <dgm:prSet/>
      <dgm:spPr/>
      <dgm:t>
        <a:bodyPr/>
        <a:lstStyle/>
        <a:p>
          <a:endParaRPr lang="fr-FR"/>
        </a:p>
      </dgm:t>
    </dgm:pt>
    <dgm:pt modelId="{FA7E2E3B-83F0-41DD-A2AF-8EB3B15A4C8E}">
      <dgm:prSet phldrT="[Texte]" custT="1">
        <dgm:style>
          <a:lnRef idx="1">
            <a:schemeClr val="accent6"/>
          </a:lnRef>
          <a:fillRef idx="2">
            <a:schemeClr val="accent6"/>
          </a:fillRef>
          <a:effectRef idx="1">
            <a:schemeClr val="accent6"/>
          </a:effectRef>
          <a:fontRef idx="minor">
            <a:schemeClr val="dk1"/>
          </a:fontRef>
        </dgm:style>
      </dgm:prSet>
      <dgm:spPr/>
      <dgm:t>
        <a:bodyPr/>
        <a:lstStyle/>
        <a:p>
          <a:r>
            <a:rPr lang="fr-FR" sz="1400" dirty="0" smtClean="0">
              <a:latin typeface="+mj-lt"/>
            </a:rPr>
            <a:t>Vieil homme</a:t>
          </a:r>
          <a:endParaRPr lang="fr-FR" sz="1400" dirty="0">
            <a:latin typeface="+mj-lt"/>
          </a:endParaRPr>
        </a:p>
      </dgm:t>
    </dgm:pt>
    <dgm:pt modelId="{D77BAFAB-9BF7-4F81-8A61-2535645B4069}" type="parTrans" cxnId="{191465CF-A87B-4EEE-8921-ED1C63905EEA}">
      <dgm:prSet/>
      <dgm:spPr/>
      <dgm:t>
        <a:bodyPr/>
        <a:lstStyle/>
        <a:p>
          <a:endParaRPr lang="fr-FR"/>
        </a:p>
      </dgm:t>
    </dgm:pt>
    <dgm:pt modelId="{FA8272D0-7308-4194-A66E-548FCBC4443A}" type="sibTrans" cxnId="{191465CF-A87B-4EEE-8921-ED1C63905EEA}">
      <dgm:prSet/>
      <dgm:spPr/>
      <dgm:t>
        <a:bodyPr/>
        <a:lstStyle/>
        <a:p>
          <a:endParaRPr lang="fr-FR"/>
        </a:p>
      </dgm:t>
    </dgm:pt>
    <dgm:pt modelId="{942142EF-2A7E-4C9E-851E-099DDFB21BE8}" type="pres">
      <dgm:prSet presAssocID="{405A3411-346F-4853-9D79-F85CB77F5F9F}" presName="Name0" presStyleCnt="0">
        <dgm:presLayoutVars>
          <dgm:chMax val="7"/>
          <dgm:resizeHandles val="exact"/>
        </dgm:presLayoutVars>
      </dgm:prSet>
      <dgm:spPr/>
      <dgm:t>
        <a:bodyPr/>
        <a:lstStyle/>
        <a:p>
          <a:endParaRPr lang="fr-FR"/>
        </a:p>
      </dgm:t>
    </dgm:pt>
    <dgm:pt modelId="{84659B18-0287-4D0A-A5E5-7E1F7BDAB5B7}" type="pres">
      <dgm:prSet presAssocID="{405A3411-346F-4853-9D79-F85CB77F5F9F}" presName="comp1" presStyleCnt="0"/>
      <dgm:spPr/>
    </dgm:pt>
    <dgm:pt modelId="{A54F2AB0-0D29-490D-A19F-D73192A1C038}" type="pres">
      <dgm:prSet presAssocID="{405A3411-346F-4853-9D79-F85CB77F5F9F}" presName="circle1" presStyleLbl="node1" presStyleIdx="0" presStyleCnt="2" custLinFactNeighborX="-5130" custLinFactNeighborY="0"/>
      <dgm:spPr/>
      <dgm:t>
        <a:bodyPr/>
        <a:lstStyle/>
        <a:p>
          <a:endParaRPr lang="fr-FR"/>
        </a:p>
      </dgm:t>
    </dgm:pt>
    <dgm:pt modelId="{D94EF82A-C4D6-4EB1-AFE1-FC2B5C8B62EC}" type="pres">
      <dgm:prSet presAssocID="{405A3411-346F-4853-9D79-F85CB77F5F9F}" presName="c1text" presStyleLbl="node1" presStyleIdx="0" presStyleCnt="2">
        <dgm:presLayoutVars>
          <dgm:bulletEnabled val="1"/>
        </dgm:presLayoutVars>
      </dgm:prSet>
      <dgm:spPr/>
      <dgm:t>
        <a:bodyPr/>
        <a:lstStyle/>
        <a:p>
          <a:endParaRPr lang="fr-FR"/>
        </a:p>
      </dgm:t>
    </dgm:pt>
    <dgm:pt modelId="{6FE48967-C83A-4B65-8731-9CB70D5743DB}" type="pres">
      <dgm:prSet presAssocID="{405A3411-346F-4853-9D79-F85CB77F5F9F}" presName="comp2" presStyleCnt="0"/>
      <dgm:spPr/>
    </dgm:pt>
    <dgm:pt modelId="{85AADC8E-B1D7-4D37-84D2-42C76C6DFCDA}" type="pres">
      <dgm:prSet presAssocID="{405A3411-346F-4853-9D79-F85CB77F5F9F}" presName="circle2" presStyleLbl="node1" presStyleIdx="1" presStyleCnt="2" custScaleX="44444" custScaleY="40364" custLinFactNeighborX="-4197" custLinFactNeighborY="29562"/>
      <dgm:spPr/>
      <dgm:t>
        <a:bodyPr/>
        <a:lstStyle/>
        <a:p>
          <a:endParaRPr lang="fr-FR"/>
        </a:p>
      </dgm:t>
    </dgm:pt>
    <dgm:pt modelId="{02230A05-964F-4F9C-9C8F-31D314517FBC}" type="pres">
      <dgm:prSet presAssocID="{405A3411-346F-4853-9D79-F85CB77F5F9F}" presName="c2text" presStyleLbl="node1" presStyleIdx="1" presStyleCnt="2">
        <dgm:presLayoutVars>
          <dgm:bulletEnabled val="1"/>
        </dgm:presLayoutVars>
      </dgm:prSet>
      <dgm:spPr/>
      <dgm:t>
        <a:bodyPr/>
        <a:lstStyle/>
        <a:p>
          <a:endParaRPr lang="fr-FR"/>
        </a:p>
      </dgm:t>
    </dgm:pt>
  </dgm:ptLst>
  <dgm:cxnLst>
    <dgm:cxn modelId="{5A404774-0B7B-4126-B2A4-049D07D6F1F1}" type="presOf" srcId="{481AB2AE-C1E5-458D-8363-EEAB08724073}" destId="{D94EF82A-C4D6-4EB1-AFE1-FC2B5C8B62EC}" srcOrd="1" destOrd="0" presId="urn:microsoft.com/office/officeart/2005/8/layout/venn2"/>
    <dgm:cxn modelId="{00E54EEB-B5FB-40D2-8694-3EAE5C090B2F}" type="presOf" srcId="{FA7E2E3B-83F0-41DD-A2AF-8EB3B15A4C8E}" destId="{85AADC8E-B1D7-4D37-84D2-42C76C6DFCDA}" srcOrd="0" destOrd="0" presId="urn:microsoft.com/office/officeart/2005/8/layout/venn2"/>
    <dgm:cxn modelId="{A6745DDE-780B-4F25-B67F-90F68729C892}" srcId="{405A3411-346F-4853-9D79-F85CB77F5F9F}" destId="{481AB2AE-C1E5-458D-8363-EEAB08724073}" srcOrd="0" destOrd="0" parTransId="{CB1E449F-4D2C-416B-915D-5D3E29BD5174}" sibTransId="{6BCB0A59-5910-4777-845B-F2E1D72AFAFD}"/>
    <dgm:cxn modelId="{E3C54C35-40F1-4993-B212-F86CB9313902}" type="presOf" srcId="{FA7E2E3B-83F0-41DD-A2AF-8EB3B15A4C8E}" destId="{02230A05-964F-4F9C-9C8F-31D314517FBC}" srcOrd="1" destOrd="0" presId="urn:microsoft.com/office/officeart/2005/8/layout/venn2"/>
    <dgm:cxn modelId="{191465CF-A87B-4EEE-8921-ED1C63905EEA}" srcId="{405A3411-346F-4853-9D79-F85CB77F5F9F}" destId="{FA7E2E3B-83F0-41DD-A2AF-8EB3B15A4C8E}" srcOrd="1" destOrd="0" parTransId="{D77BAFAB-9BF7-4F81-8A61-2535645B4069}" sibTransId="{FA8272D0-7308-4194-A66E-548FCBC4443A}"/>
    <dgm:cxn modelId="{B9413DA5-FF43-44EE-9B00-65D23489788D}" type="presOf" srcId="{405A3411-346F-4853-9D79-F85CB77F5F9F}" destId="{942142EF-2A7E-4C9E-851E-099DDFB21BE8}" srcOrd="0" destOrd="0" presId="urn:microsoft.com/office/officeart/2005/8/layout/venn2"/>
    <dgm:cxn modelId="{05598203-4F18-4472-9366-18B406450D45}" type="presOf" srcId="{481AB2AE-C1E5-458D-8363-EEAB08724073}" destId="{A54F2AB0-0D29-490D-A19F-D73192A1C038}" srcOrd="0" destOrd="0" presId="urn:microsoft.com/office/officeart/2005/8/layout/venn2"/>
    <dgm:cxn modelId="{54987980-D98C-4EEE-96D2-43F70B03E595}" type="presParOf" srcId="{942142EF-2A7E-4C9E-851E-099DDFB21BE8}" destId="{84659B18-0287-4D0A-A5E5-7E1F7BDAB5B7}" srcOrd="0" destOrd="0" presId="urn:microsoft.com/office/officeart/2005/8/layout/venn2"/>
    <dgm:cxn modelId="{EB684CD4-F368-444F-A339-6D474B7FAE92}" type="presParOf" srcId="{84659B18-0287-4D0A-A5E5-7E1F7BDAB5B7}" destId="{A54F2AB0-0D29-490D-A19F-D73192A1C038}" srcOrd="0" destOrd="0" presId="urn:microsoft.com/office/officeart/2005/8/layout/venn2"/>
    <dgm:cxn modelId="{509FC64E-096C-4FC0-94B5-0650529E3693}" type="presParOf" srcId="{84659B18-0287-4D0A-A5E5-7E1F7BDAB5B7}" destId="{D94EF82A-C4D6-4EB1-AFE1-FC2B5C8B62EC}" srcOrd="1" destOrd="0" presId="urn:microsoft.com/office/officeart/2005/8/layout/venn2"/>
    <dgm:cxn modelId="{DB6BF2F7-0E6C-4B97-A4EA-A7DE36F2EAA6}" type="presParOf" srcId="{942142EF-2A7E-4C9E-851E-099DDFB21BE8}" destId="{6FE48967-C83A-4B65-8731-9CB70D5743DB}" srcOrd="1" destOrd="0" presId="urn:microsoft.com/office/officeart/2005/8/layout/venn2"/>
    <dgm:cxn modelId="{7D5395D1-7AF7-4EA7-9E69-2ADB45B66134}" type="presParOf" srcId="{6FE48967-C83A-4B65-8731-9CB70D5743DB}" destId="{85AADC8E-B1D7-4D37-84D2-42C76C6DFCDA}" srcOrd="0" destOrd="0" presId="urn:microsoft.com/office/officeart/2005/8/layout/venn2"/>
    <dgm:cxn modelId="{4DD6369D-BD02-4F73-B696-624092D63885}" type="presParOf" srcId="{6FE48967-C83A-4B65-8731-9CB70D5743DB}" destId="{02230A05-964F-4F9C-9C8F-31D314517FB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92B9A6-8B9C-42BF-B728-7A4D56397D67}" type="doc">
      <dgm:prSet loTypeId="urn:microsoft.com/office/officeart/2005/8/layout/radial5" loCatId="relationship" qsTypeId="urn:microsoft.com/office/officeart/2005/8/quickstyle/simple5" qsCatId="simple" csTypeId="urn:microsoft.com/office/officeart/2005/8/colors/accent5_2" csCatId="accent5" phldr="1"/>
      <dgm:spPr/>
      <dgm:t>
        <a:bodyPr/>
        <a:lstStyle/>
        <a:p>
          <a:endParaRPr lang="fr-FR"/>
        </a:p>
      </dgm:t>
    </dgm:pt>
    <dgm:pt modelId="{8E473C7B-4BB9-45B2-8ADB-AD2299C4DB52}">
      <dgm:prSet phldrT="[Texte]"/>
      <dgm:spPr/>
      <dgm:t>
        <a:bodyPr/>
        <a:lstStyle/>
        <a:p>
          <a:r>
            <a:rPr lang="fr-FR" dirty="0" smtClean="0"/>
            <a:t>Amour faux</a:t>
          </a:r>
          <a:endParaRPr lang="fr-FR" dirty="0"/>
        </a:p>
      </dgm:t>
    </dgm:pt>
    <dgm:pt modelId="{61EDFFE3-74CD-4E5F-91DE-D617F8E9DEF5}" type="parTrans" cxnId="{A4E2F75D-686B-4E32-A0C9-7DD780622C6E}">
      <dgm:prSet/>
      <dgm:spPr/>
      <dgm:t>
        <a:bodyPr/>
        <a:lstStyle/>
        <a:p>
          <a:endParaRPr lang="fr-FR"/>
        </a:p>
      </dgm:t>
    </dgm:pt>
    <dgm:pt modelId="{F2A900B7-A067-430A-84F7-5AC929153FBA}" type="sibTrans" cxnId="{A4E2F75D-686B-4E32-A0C9-7DD780622C6E}">
      <dgm:prSet/>
      <dgm:spPr/>
      <dgm:t>
        <a:bodyPr/>
        <a:lstStyle/>
        <a:p>
          <a:endParaRPr lang="fr-FR"/>
        </a:p>
      </dgm:t>
    </dgm:pt>
    <dgm:pt modelId="{5F538FAE-F0BD-4918-96FA-F55D5B969F0C}">
      <dgm:prSet phldrT="[Texte]"/>
      <dgm:spPr/>
      <dgm:t>
        <a:bodyPr/>
        <a:lstStyle/>
        <a:p>
          <a:r>
            <a:rPr lang="fr-FR" dirty="0" smtClean="0"/>
            <a:t>séduction</a:t>
          </a:r>
          <a:endParaRPr lang="fr-FR" dirty="0"/>
        </a:p>
      </dgm:t>
    </dgm:pt>
    <dgm:pt modelId="{6E33CA5C-0763-472A-8407-89285718896B}" type="parTrans" cxnId="{AFF03CB9-CB80-4C85-AABE-D1A8FEB8B625}">
      <dgm:prSet/>
      <dgm:spPr/>
      <dgm:t>
        <a:bodyPr/>
        <a:lstStyle/>
        <a:p>
          <a:endParaRPr lang="fr-FR"/>
        </a:p>
      </dgm:t>
    </dgm:pt>
    <dgm:pt modelId="{A87536B1-8328-42AE-BCA5-69087A34CDFD}" type="sibTrans" cxnId="{AFF03CB9-CB80-4C85-AABE-D1A8FEB8B625}">
      <dgm:prSet/>
      <dgm:spPr/>
      <dgm:t>
        <a:bodyPr/>
        <a:lstStyle/>
        <a:p>
          <a:endParaRPr lang="fr-FR"/>
        </a:p>
      </dgm:t>
    </dgm:pt>
    <dgm:pt modelId="{3BEB0E55-73A8-43C6-B9A7-F99A3E57422A}">
      <dgm:prSet phldrT="[Texte]"/>
      <dgm:spPr/>
      <dgm:t>
        <a:bodyPr/>
        <a:lstStyle/>
        <a:p>
          <a:r>
            <a:rPr lang="fr-FR" dirty="0" smtClean="0"/>
            <a:t>mensonge</a:t>
          </a:r>
          <a:endParaRPr lang="fr-FR" dirty="0"/>
        </a:p>
      </dgm:t>
    </dgm:pt>
    <dgm:pt modelId="{221C4E52-DEA8-4648-A258-1A40BBB1526E}" type="parTrans" cxnId="{4FF626F2-3A95-49FA-8DA5-66F0FCA2EB86}">
      <dgm:prSet/>
      <dgm:spPr/>
      <dgm:t>
        <a:bodyPr/>
        <a:lstStyle/>
        <a:p>
          <a:endParaRPr lang="fr-FR"/>
        </a:p>
      </dgm:t>
    </dgm:pt>
    <dgm:pt modelId="{4A2E11FB-0A4E-4699-9C89-688ACB081CA6}" type="sibTrans" cxnId="{4FF626F2-3A95-49FA-8DA5-66F0FCA2EB86}">
      <dgm:prSet/>
      <dgm:spPr/>
      <dgm:t>
        <a:bodyPr/>
        <a:lstStyle/>
        <a:p>
          <a:endParaRPr lang="fr-FR"/>
        </a:p>
      </dgm:t>
    </dgm:pt>
    <dgm:pt modelId="{CBEC29DB-DF61-4BCF-9658-B61B6E90C184}">
      <dgm:prSet phldrT="[Texte]"/>
      <dgm:spPr/>
      <dgm:t>
        <a:bodyPr/>
        <a:lstStyle/>
        <a:p>
          <a:r>
            <a:rPr lang="fr-FR" dirty="0" smtClean="0"/>
            <a:t>Division</a:t>
          </a:r>
        </a:p>
        <a:p>
          <a:r>
            <a:rPr lang="fr-FR" dirty="0" smtClean="0"/>
            <a:t>violence</a:t>
          </a:r>
          <a:endParaRPr lang="fr-FR" dirty="0"/>
        </a:p>
      </dgm:t>
    </dgm:pt>
    <dgm:pt modelId="{B6E535F7-8940-4675-BD8F-EBB90F1E314B}" type="parTrans" cxnId="{E5BB84F8-59ED-4FB7-9507-6361286FDECD}">
      <dgm:prSet/>
      <dgm:spPr/>
      <dgm:t>
        <a:bodyPr/>
        <a:lstStyle/>
        <a:p>
          <a:endParaRPr lang="fr-FR"/>
        </a:p>
      </dgm:t>
    </dgm:pt>
    <dgm:pt modelId="{59163EB3-5D17-427D-A271-5C10952E8F85}" type="sibTrans" cxnId="{E5BB84F8-59ED-4FB7-9507-6361286FDECD}">
      <dgm:prSet/>
      <dgm:spPr/>
      <dgm:t>
        <a:bodyPr/>
        <a:lstStyle/>
        <a:p>
          <a:endParaRPr lang="fr-FR"/>
        </a:p>
      </dgm:t>
    </dgm:pt>
    <dgm:pt modelId="{76937BF1-AC72-480E-BB7A-AF6F2A2C9733}" type="pres">
      <dgm:prSet presAssocID="{A792B9A6-8B9C-42BF-B728-7A4D56397D67}" presName="Name0" presStyleCnt="0">
        <dgm:presLayoutVars>
          <dgm:chMax val="1"/>
          <dgm:dir/>
          <dgm:animLvl val="ctr"/>
          <dgm:resizeHandles val="exact"/>
        </dgm:presLayoutVars>
      </dgm:prSet>
      <dgm:spPr/>
      <dgm:t>
        <a:bodyPr/>
        <a:lstStyle/>
        <a:p>
          <a:endParaRPr lang="fr-FR"/>
        </a:p>
      </dgm:t>
    </dgm:pt>
    <dgm:pt modelId="{E36C2401-E3B0-4EDE-8924-EA2B47FC264D}" type="pres">
      <dgm:prSet presAssocID="{8E473C7B-4BB9-45B2-8ADB-AD2299C4DB52}" presName="centerShape" presStyleLbl="node0" presStyleIdx="0" presStyleCnt="1"/>
      <dgm:spPr/>
      <dgm:t>
        <a:bodyPr/>
        <a:lstStyle/>
        <a:p>
          <a:endParaRPr lang="fr-FR"/>
        </a:p>
      </dgm:t>
    </dgm:pt>
    <dgm:pt modelId="{F4D4CEF2-1D57-4DF2-8FA7-56CF2AEEDE89}" type="pres">
      <dgm:prSet presAssocID="{6E33CA5C-0763-472A-8407-89285718896B}" presName="parTrans" presStyleLbl="sibTrans2D1" presStyleIdx="0" presStyleCnt="3"/>
      <dgm:spPr/>
      <dgm:t>
        <a:bodyPr/>
        <a:lstStyle/>
        <a:p>
          <a:endParaRPr lang="fr-FR"/>
        </a:p>
      </dgm:t>
    </dgm:pt>
    <dgm:pt modelId="{F0B2E2A6-34CF-497E-86BC-201550191F23}" type="pres">
      <dgm:prSet presAssocID="{6E33CA5C-0763-472A-8407-89285718896B}" presName="connectorText" presStyleLbl="sibTrans2D1" presStyleIdx="0" presStyleCnt="3"/>
      <dgm:spPr/>
      <dgm:t>
        <a:bodyPr/>
        <a:lstStyle/>
        <a:p>
          <a:endParaRPr lang="fr-FR"/>
        </a:p>
      </dgm:t>
    </dgm:pt>
    <dgm:pt modelId="{4EC42F98-1F9D-46A7-8E4F-BF09AB1A5CDA}" type="pres">
      <dgm:prSet presAssocID="{5F538FAE-F0BD-4918-96FA-F55D5B969F0C}" presName="node" presStyleLbl="node1" presStyleIdx="0" presStyleCnt="3">
        <dgm:presLayoutVars>
          <dgm:bulletEnabled val="1"/>
        </dgm:presLayoutVars>
      </dgm:prSet>
      <dgm:spPr/>
      <dgm:t>
        <a:bodyPr/>
        <a:lstStyle/>
        <a:p>
          <a:endParaRPr lang="fr-FR"/>
        </a:p>
      </dgm:t>
    </dgm:pt>
    <dgm:pt modelId="{C798B56B-C206-4DB0-86C9-3F6596638E9D}" type="pres">
      <dgm:prSet presAssocID="{221C4E52-DEA8-4648-A258-1A40BBB1526E}" presName="parTrans" presStyleLbl="sibTrans2D1" presStyleIdx="1" presStyleCnt="3"/>
      <dgm:spPr/>
      <dgm:t>
        <a:bodyPr/>
        <a:lstStyle/>
        <a:p>
          <a:endParaRPr lang="fr-FR"/>
        </a:p>
      </dgm:t>
    </dgm:pt>
    <dgm:pt modelId="{6D1731BB-C1C1-44BA-ADEA-5248DCED5B86}" type="pres">
      <dgm:prSet presAssocID="{221C4E52-DEA8-4648-A258-1A40BBB1526E}" presName="connectorText" presStyleLbl="sibTrans2D1" presStyleIdx="1" presStyleCnt="3"/>
      <dgm:spPr/>
      <dgm:t>
        <a:bodyPr/>
        <a:lstStyle/>
        <a:p>
          <a:endParaRPr lang="fr-FR"/>
        </a:p>
      </dgm:t>
    </dgm:pt>
    <dgm:pt modelId="{C3FA2209-C67F-42E2-8D6B-2517CE328792}" type="pres">
      <dgm:prSet presAssocID="{3BEB0E55-73A8-43C6-B9A7-F99A3E57422A}" presName="node" presStyleLbl="node1" presStyleIdx="1" presStyleCnt="3">
        <dgm:presLayoutVars>
          <dgm:bulletEnabled val="1"/>
        </dgm:presLayoutVars>
      </dgm:prSet>
      <dgm:spPr/>
      <dgm:t>
        <a:bodyPr/>
        <a:lstStyle/>
        <a:p>
          <a:endParaRPr lang="fr-FR"/>
        </a:p>
      </dgm:t>
    </dgm:pt>
    <dgm:pt modelId="{7445D04D-C81E-4394-82AE-B43D460D7ABE}" type="pres">
      <dgm:prSet presAssocID="{B6E535F7-8940-4675-BD8F-EBB90F1E314B}" presName="parTrans" presStyleLbl="sibTrans2D1" presStyleIdx="2" presStyleCnt="3"/>
      <dgm:spPr/>
      <dgm:t>
        <a:bodyPr/>
        <a:lstStyle/>
        <a:p>
          <a:endParaRPr lang="fr-FR"/>
        </a:p>
      </dgm:t>
    </dgm:pt>
    <dgm:pt modelId="{D30447C2-EA23-4418-8904-7CF884EB8AC0}" type="pres">
      <dgm:prSet presAssocID="{B6E535F7-8940-4675-BD8F-EBB90F1E314B}" presName="connectorText" presStyleLbl="sibTrans2D1" presStyleIdx="2" presStyleCnt="3"/>
      <dgm:spPr/>
      <dgm:t>
        <a:bodyPr/>
        <a:lstStyle/>
        <a:p>
          <a:endParaRPr lang="fr-FR"/>
        </a:p>
      </dgm:t>
    </dgm:pt>
    <dgm:pt modelId="{80B712C1-46E9-4399-BC5B-186918BC7353}" type="pres">
      <dgm:prSet presAssocID="{CBEC29DB-DF61-4BCF-9658-B61B6E90C184}" presName="node" presStyleLbl="node1" presStyleIdx="2" presStyleCnt="3">
        <dgm:presLayoutVars>
          <dgm:bulletEnabled val="1"/>
        </dgm:presLayoutVars>
      </dgm:prSet>
      <dgm:spPr/>
      <dgm:t>
        <a:bodyPr/>
        <a:lstStyle/>
        <a:p>
          <a:endParaRPr lang="fr-FR"/>
        </a:p>
      </dgm:t>
    </dgm:pt>
  </dgm:ptLst>
  <dgm:cxnLst>
    <dgm:cxn modelId="{AFF03CB9-CB80-4C85-AABE-D1A8FEB8B625}" srcId="{8E473C7B-4BB9-45B2-8ADB-AD2299C4DB52}" destId="{5F538FAE-F0BD-4918-96FA-F55D5B969F0C}" srcOrd="0" destOrd="0" parTransId="{6E33CA5C-0763-472A-8407-89285718896B}" sibTransId="{A87536B1-8328-42AE-BCA5-69087A34CDFD}"/>
    <dgm:cxn modelId="{745C4138-5862-46CA-8F7B-9528936269E9}" type="presOf" srcId="{A792B9A6-8B9C-42BF-B728-7A4D56397D67}" destId="{76937BF1-AC72-480E-BB7A-AF6F2A2C9733}" srcOrd="0" destOrd="0" presId="urn:microsoft.com/office/officeart/2005/8/layout/radial5"/>
    <dgm:cxn modelId="{9891B38B-5EE2-4C6B-BDEE-D8BBF8DDBB3B}" type="presOf" srcId="{221C4E52-DEA8-4648-A258-1A40BBB1526E}" destId="{6D1731BB-C1C1-44BA-ADEA-5248DCED5B86}" srcOrd="1" destOrd="0" presId="urn:microsoft.com/office/officeart/2005/8/layout/radial5"/>
    <dgm:cxn modelId="{C6CA267A-63BF-4BAB-B97C-0350D36837EA}" type="presOf" srcId="{6E33CA5C-0763-472A-8407-89285718896B}" destId="{F0B2E2A6-34CF-497E-86BC-201550191F23}" srcOrd="1" destOrd="0" presId="urn:microsoft.com/office/officeart/2005/8/layout/radial5"/>
    <dgm:cxn modelId="{E5BB84F8-59ED-4FB7-9507-6361286FDECD}" srcId="{8E473C7B-4BB9-45B2-8ADB-AD2299C4DB52}" destId="{CBEC29DB-DF61-4BCF-9658-B61B6E90C184}" srcOrd="2" destOrd="0" parTransId="{B6E535F7-8940-4675-BD8F-EBB90F1E314B}" sibTransId="{59163EB3-5D17-427D-A271-5C10952E8F85}"/>
    <dgm:cxn modelId="{2C064641-75B6-43FE-9F2E-97FD544D474C}" type="presOf" srcId="{B6E535F7-8940-4675-BD8F-EBB90F1E314B}" destId="{D30447C2-EA23-4418-8904-7CF884EB8AC0}" srcOrd="1" destOrd="0" presId="urn:microsoft.com/office/officeart/2005/8/layout/radial5"/>
    <dgm:cxn modelId="{845107B0-A6A9-40BE-8CB2-60BAFC53A7E9}" type="presOf" srcId="{8E473C7B-4BB9-45B2-8ADB-AD2299C4DB52}" destId="{E36C2401-E3B0-4EDE-8924-EA2B47FC264D}" srcOrd="0" destOrd="0" presId="urn:microsoft.com/office/officeart/2005/8/layout/radial5"/>
    <dgm:cxn modelId="{14D749AD-43A3-42ED-AE2F-7A1B2DD3F19E}" type="presOf" srcId="{CBEC29DB-DF61-4BCF-9658-B61B6E90C184}" destId="{80B712C1-46E9-4399-BC5B-186918BC7353}" srcOrd="0" destOrd="0" presId="urn:microsoft.com/office/officeart/2005/8/layout/radial5"/>
    <dgm:cxn modelId="{A4E2F75D-686B-4E32-A0C9-7DD780622C6E}" srcId="{A792B9A6-8B9C-42BF-B728-7A4D56397D67}" destId="{8E473C7B-4BB9-45B2-8ADB-AD2299C4DB52}" srcOrd="0" destOrd="0" parTransId="{61EDFFE3-74CD-4E5F-91DE-D617F8E9DEF5}" sibTransId="{F2A900B7-A067-430A-84F7-5AC929153FBA}"/>
    <dgm:cxn modelId="{4FF626F2-3A95-49FA-8DA5-66F0FCA2EB86}" srcId="{8E473C7B-4BB9-45B2-8ADB-AD2299C4DB52}" destId="{3BEB0E55-73A8-43C6-B9A7-F99A3E57422A}" srcOrd="1" destOrd="0" parTransId="{221C4E52-DEA8-4648-A258-1A40BBB1526E}" sibTransId="{4A2E11FB-0A4E-4699-9C89-688ACB081CA6}"/>
    <dgm:cxn modelId="{2B5953D6-03D4-400C-9D19-7DEB278FE8E9}" type="presOf" srcId="{221C4E52-DEA8-4648-A258-1A40BBB1526E}" destId="{C798B56B-C206-4DB0-86C9-3F6596638E9D}" srcOrd="0" destOrd="0" presId="urn:microsoft.com/office/officeart/2005/8/layout/radial5"/>
    <dgm:cxn modelId="{9E920837-3C29-4960-96F6-F2F24C15D6C2}" type="presOf" srcId="{3BEB0E55-73A8-43C6-B9A7-F99A3E57422A}" destId="{C3FA2209-C67F-42E2-8D6B-2517CE328792}" srcOrd="0" destOrd="0" presId="urn:microsoft.com/office/officeart/2005/8/layout/radial5"/>
    <dgm:cxn modelId="{731F7605-78F0-4FFF-9BDB-05C88274DBD8}" type="presOf" srcId="{5F538FAE-F0BD-4918-96FA-F55D5B969F0C}" destId="{4EC42F98-1F9D-46A7-8E4F-BF09AB1A5CDA}" srcOrd="0" destOrd="0" presId="urn:microsoft.com/office/officeart/2005/8/layout/radial5"/>
    <dgm:cxn modelId="{61D2483E-1459-437B-A77E-7E9D9EA2753E}" type="presOf" srcId="{6E33CA5C-0763-472A-8407-89285718896B}" destId="{F4D4CEF2-1D57-4DF2-8FA7-56CF2AEEDE89}" srcOrd="0" destOrd="0" presId="urn:microsoft.com/office/officeart/2005/8/layout/radial5"/>
    <dgm:cxn modelId="{7D79DA0F-E953-4800-8D04-D11A7009A33E}" type="presOf" srcId="{B6E535F7-8940-4675-BD8F-EBB90F1E314B}" destId="{7445D04D-C81E-4394-82AE-B43D460D7ABE}" srcOrd="0" destOrd="0" presId="urn:microsoft.com/office/officeart/2005/8/layout/radial5"/>
    <dgm:cxn modelId="{4F63E8F6-B818-446B-B638-C3A198F96810}" type="presParOf" srcId="{76937BF1-AC72-480E-BB7A-AF6F2A2C9733}" destId="{E36C2401-E3B0-4EDE-8924-EA2B47FC264D}" srcOrd="0" destOrd="0" presId="urn:microsoft.com/office/officeart/2005/8/layout/radial5"/>
    <dgm:cxn modelId="{AC5BD931-9811-4D94-8BA8-36BFC83FAD39}" type="presParOf" srcId="{76937BF1-AC72-480E-BB7A-AF6F2A2C9733}" destId="{F4D4CEF2-1D57-4DF2-8FA7-56CF2AEEDE89}" srcOrd="1" destOrd="0" presId="urn:microsoft.com/office/officeart/2005/8/layout/radial5"/>
    <dgm:cxn modelId="{57F5B5B8-1576-49A0-9E2D-27112F692550}" type="presParOf" srcId="{F4D4CEF2-1D57-4DF2-8FA7-56CF2AEEDE89}" destId="{F0B2E2A6-34CF-497E-86BC-201550191F23}" srcOrd="0" destOrd="0" presId="urn:microsoft.com/office/officeart/2005/8/layout/radial5"/>
    <dgm:cxn modelId="{5ADEA02E-ADE7-4906-A735-E5309426FBCD}" type="presParOf" srcId="{76937BF1-AC72-480E-BB7A-AF6F2A2C9733}" destId="{4EC42F98-1F9D-46A7-8E4F-BF09AB1A5CDA}" srcOrd="2" destOrd="0" presId="urn:microsoft.com/office/officeart/2005/8/layout/radial5"/>
    <dgm:cxn modelId="{08AFCF03-83F7-43E9-BAF7-EA29C3FF49BF}" type="presParOf" srcId="{76937BF1-AC72-480E-BB7A-AF6F2A2C9733}" destId="{C798B56B-C206-4DB0-86C9-3F6596638E9D}" srcOrd="3" destOrd="0" presId="urn:microsoft.com/office/officeart/2005/8/layout/radial5"/>
    <dgm:cxn modelId="{3C876B78-09B3-4AE6-8885-FF1610005395}" type="presParOf" srcId="{C798B56B-C206-4DB0-86C9-3F6596638E9D}" destId="{6D1731BB-C1C1-44BA-ADEA-5248DCED5B86}" srcOrd="0" destOrd="0" presId="urn:microsoft.com/office/officeart/2005/8/layout/radial5"/>
    <dgm:cxn modelId="{CEDE7C90-8519-4959-B02B-3E0425633D3A}" type="presParOf" srcId="{76937BF1-AC72-480E-BB7A-AF6F2A2C9733}" destId="{C3FA2209-C67F-42E2-8D6B-2517CE328792}" srcOrd="4" destOrd="0" presId="urn:microsoft.com/office/officeart/2005/8/layout/radial5"/>
    <dgm:cxn modelId="{BD5B5478-2ED1-44AE-BCD5-66F204EBCD34}" type="presParOf" srcId="{76937BF1-AC72-480E-BB7A-AF6F2A2C9733}" destId="{7445D04D-C81E-4394-82AE-B43D460D7ABE}" srcOrd="5" destOrd="0" presId="urn:microsoft.com/office/officeart/2005/8/layout/radial5"/>
    <dgm:cxn modelId="{F946FB4D-87CF-4CD6-85FE-F88E36890393}" type="presParOf" srcId="{7445D04D-C81E-4394-82AE-B43D460D7ABE}" destId="{D30447C2-EA23-4418-8904-7CF884EB8AC0}" srcOrd="0" destOrd="0" presId="urn:microsoft.com/office/officeart/2005/8/layout/radial5"/>
    <dgm:cxn modelId="{25814F5C-7C84-4F5B-A1DA-C87E61AA4BFB}" type="presParOf" srcId="{76937BF1-AC72-480E-BB7A-AF6F2A2C9733}" destId="{80B712C1-46E9-4399-BC5B-186918BC7353}" srcOrd="6" destOrd="0" presId="urn:microsoft.com/office/officeart/2005/8/layout/radial5"/>
  </dgm:cxnLst>
  <dgm:bg>
    <a:solidFill>
      <a:schemeClr val="accent2">
        <a:lumMod val="20000"/>
        <a:lumOff val="8000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9314224-2049-43A1-839C-B9B5183C161A}" type="doc">
      <dgm:prSet loTypeId="urn:microsoft.com/office/officeart/2005/8/layout/radial5" loCatId="relationship" qsTypeId="urn:microsoft.com/office/officeart/2005/8/quickstyle/simple5" qsCatId="simple" csTypeId="urn:microsoft.com/office/officeart/2005/8/colors/accent1_2" csCatId="accent1" phldr="1"/>
      <dgm:spPr/>
      <dgm:t>
        <a:bodyPr/>
        <a:lstStyle/>
        <a:p>
          <a:endParaRPr lang="fr-FR"/>
        </a:p>
      </dgm:t>
    </dgm:pt>
    <dgm:pt modelId="{E1728BF0-70EF-4694-97C3-32071FCB26D1}">
      <dgm:prSet phldrT="[Texte]"/>
      <dgm:spPr/>
      <dgm:t>
        <a:bodyPr/>
        <a:lstStyle/>
        <a:p>
          <a:r>
            <a:rPr lang="fr-FR" dirty="0" smtClean="0"/>
            <a:t>Amour vrai</a:t>
          </a:r>
          <a:endParaRPr lang="fr-FR" dirty="0"/>
        </a:p>
      </dgm:t>
    </dgm:pt>
    <dgm:pt modelId="{633DAF56-BB78-4671-9051-227F50E44A7A}" type="parTrans" cxnId="{02C397D0-963D-491B-8DF8-DACA46BB5729}">
      <dgm:prSet/>
      <dgm:spPr/>
      <dgm:t>
        <a:bodyPr/>
        <a:lstStyle/>
        <a:p>
          <a:endParaRPr lang="fr-FR"/>
        </a:p>
      </dgm:t>
    </dgm:pt>
    <dgm:pt modelId="{1CFEEC7F-417D-4DC8-BDD9-2FFE41D6F336}" type="sibTrans" cxnId="{02C397D0-963D-491B-8DF8-DACA46BB5729}">
      <dgm:prSet/>
      <dgm:spPr/>
      <dgm:t>
        <a:bodyPr/>
        <a:lstStyle/>
        <a:p>
          <a:endParaRPr lang="fr-FR"/>
        </a:p>
      </dgm:t>
    </dgm:pt>
    <dgm:pt modelId="{993E676C-D48C-40D4-9F94-AAD50D46B9A2}">
      <dgm:prSet phldrT="[Texte]"/>
      <dgm:spPr/>
      <dgm:t>
        <a:bodyPr/>
        <a:lstStyle/>
        <a:p>
          <a:r>
            <a:rPr lang="fr-FR" dirty="0" smtClean="0"/>
            <a:t>Don</a:t>
          </a:r>
          <a:endParaRPr lang="fr-FR" dirty="0"/>
        </a:p>
      </dgm:t>
    </dgm:pt>
    <dgm:pt modelId="{9C16BC31-1017-4D43-894F-9BD7812CF360}" type="parTrans" cxnId="{96496B4C-A01F-4B9E-9602-884CCC1BAE91}">
      <dgm:prSet/>
      <dgm:spPr/>
      <dgm:t>
        <a:bodyPr/>
        <a:lstStyle/>
        <a:p>
          <a:endParaRPr lang="fr-FR"/>
        </a:p>
      </dgm:t>
    </dgm:pt>
    <dgm:pt modelId="{0C4D3D6D-337A-4236-AEF7-A780BB59F441}" type="sibTrans" cxnId="{96496B4C-A01F-4B9E-9602-884CCC1BAE91}">
      <dgm:prSet/>
      <dgm:spPr/>
      <dgm:t>
        <a:bodyPr/>
        <a:lstStyle/>
        <a:p>
          <a:endParaRPr lang="fr-FR"/>
        </a:p>
      </dgm:t>
    </dgm:pt>
    <dgm:pt modelId="{1F87CD55-7F22-4531-9B4A-03AD870E8C5A}">
      <dgm:prSet phldrT="[Texte]"/>
      <dgm:spPr/>
      <dgm:t>
        <a:bodyPr/>
        <a:lstStyle/>
        <a:p>
          <a:r>
            <a:rPr lang="fr-FR" dirty="0" smtClean="0"/>
            <a:t>Vérité</a:t>
          </a:r>
          <a:endParaRPr lang="fr-FR" dirty="0"/>
        </a:p>
      </dgm:t>
    </dgm:pt>
    <dgm:pt modelId="{98952D02-2D2E-44F6-949B-35C25E0583B3}" type="parTrans" cxnId="{493A4F7C-3372-457B-AC62-8182195A4C62}">
      <dgm:prSet/>
      <dgm:spPr/>
      <dgm:t>
        <a:bodyPr/>
        <a:lstStyle/>
        <a:p>
          <a:endParaRPr lang="fr-FR"/>
        </a:p>
      </dgm:t>
    </dgm:pt>
    <dgm:pt modelId="{C4E82671-0AAF-48EC-AADA-1FAB3008F439}" type="sibTrans" cxnId="{493A4F7C-3372-457B-AC62-8182195A4C62}">
      <dgm:prSet/>
      <dgm:spPr/>
      <dgm:t>
        <a:bodyPr/>
        <a:lstStyle/>
        <a:p>
          <a:endParaRPr lang="fr-FR"/>
        </a:p>
      </dgm:t>
    </dgm:pt>
    <dgm:pt modelId="{60C32775-A0B6-4FCF-AF39-1A3F71FD9E51}">
      <dgm:prSet phldrT="[Texte]"/>
      <dgm:spPr/>
      <dgm:t>
        <a:bodyPr/>
        <a:lstStyle/>
        <a:p>
          <a:r>
            <a:rPr lang="fr-FR" dirty="0" smtClean="0"/>
            <a:t>Unité</a:t>
          </a:r>
        </a:p>
        <a:p>
          <a:r>
            <a:rPr lang="fr-FR" dirty="0" smtClean="0"/>
            <a:t>paix</a:t>
          </a:r>
          <a:endParaRPr lang="fr-FR" dirty="0"/>
        </a:p>
      </dgm:t>
    </dgm:pt>
    <dgm:pt modelId="{C9C3FB6F-C883-441B-9DF9-62F7602C1DC8}" type="parTrans" cxnId="{9A312D0F-30C6-4311-B575-9DE9F0B7F353}">
      <dgm:prSet/>
      <dgm:spPr/>
      <dgm:t>
        <a:bodyPr/>
        <a:lstStyle/>
        <a:p>
          <a:endParaRPr lang="fr-FR"/>
        </a:p>
      </dgm:t>
    </dgm:pt>
    <dgm:pt modelId="{F3FA5A06-6C3D-44CE-BE5C-9E777DBB4D17}" type="sibTrans" cxnId="{9A312D0F-30C6-4311-B575-9DE9F0B7F353}">
      <dgm:prSet/>
      <dgm:spPr/>
      <dgm:t>
        <a:bodyPr/>
        <a:lstStyle/>
        <a:p>
          <a:endParaRPr lang="fr-FR"/>
        </a:p>
      </dgm:t>
    </dgm:pt>
    <dgm:pt modelId="{E5DE5DD3-077D-4062-BF03-A88E684ABC22}" type="pres">
      <dgm:prSet presAssocID="{39314224-2049-43A1-839C-B9B5183C161A}" presName="Name0" presStyleCnt="0">
        <dgm:presLayoutVars>
          <dgm:chMax val="1"/>
          <dgm:dir/>
          <dgm:animLvl val="ctr"/>
          <dgm:resizeHandles val="exact"/>
        </dgm:presLayoutVars>
      </dgm:prSet>
      <dgm:spPr/>
      <dgm:t>
        <a:bodyPr/>
        <a:lstStyle/>
        <a:p>
          <a:endParaRPr lang="fr-FR"/>
        </a:p>
      </dgm:t>
    </dgm:pt>
    <dgm:pt modelId="{167DBD15-7C00-48D7-8B3E-95BBCC9EFF14}" type="pres">
      <dgm:prSet presAssocID="{E1728BF0-70EF-4694-97C3-32071FCB26D1}" presName="centerShape" presStyleLbl="node0" presStyleIdx="0" presStyleCnt="1"/>
      <dgm:spPr/>
      <dgm:t>
        <a:bodyPr/>
        <a:lstStyle/>
        <a:p>
          <a:endParaRPr lang="fr-FR"/>
        </a:p>
      </dgm:t>
    </dgm:pt>
    <dgm:pt modelId="{F1F75D4F-286B-425E-A48A-B5BF457C01AD}" type="pres">
      <dgm:prSet presAssocID="{9C16BC31-1017-4D43-894F-9BD7812CF360}" presName="parTrans" presStyleLbl="sibTrans2D1" presStyleIdx="0" presStyleCnt="3"/>
      <dgm:spPr/>
      <dgm:t>
        <a:bodyPr/>
        <a:lstStyle/>
        <a:p>
          <a:endParaRPr lang="fr-FR"/>
        </a:p>
      </dgm:t>
    </dgm:pt>
    <dgm:pt modelId="{3FC06CD8-3983-4ED4-A2AB-72931182BD97}" type="pres">
      <dgm:prSet presAssocID="{9C16BC31-1017-4D43-894F-9BD7812CF360}" presName="connectorText" presStyleLbl="sibTrans2D1" presStyleIdx="0" presStyleCnt="3"/>
      <dgm:spPr/>
      <dgm:t>
        <a:bodyPr/>
        <a:lstStyle/>
        <a:p>
          <a:endParaRPr lang="fr-FR"/>
        </a:p>
      </dgm:t>
    </dgm:pt>
    <dgm:pt modelId="{006CA70D-DEC2-44E7-B019-4DFBAEF3CAA2}" type="pres">
      <dgm:prSet presAssocID="{993E676C-D48C-40D4-9F94-AAD50D46B9A2}" presName="node" presStyleLbl="node1" presStyleIdx="0" presStyleCnt="3">
        <dgm:presLayoutVars>
          <dgm:bulletEnabled val="1"/>
        </dgm:presLayoutVars>
      </dgm:prSet>
      <dgm:spPr/>
      <dgm:t>
        <a:bodyPr/>
        <a:lstStyle/>
        <a:p>
          <a:endParaRPr lang="fr-FR"/>
        </a:p>
      </dgm:t>
    </dgm:pt>
    <dgm:pt modelId="{CEC5BEF1-826F-41C2-9689-18496A118061}" type="pres">
      <dgm:prSet presAssocID="{98952D02-2D2E-44F6-949B-35C25E0583B3}" presName="parTrans" presStyleLbl="sibTrans2D1" presStyleIdx="1" presStyleCnt="3"/>
      <dgm:spPr/>
      <dgm:t>
        <a:bodyPr/>
        <a:lstStyle/>
        <a:p>
          <a:endParaRPr lang="fr-FR"/>
        </a:p>
      </dgm:t>
    </dgm:pt>
    <dgm:pt modelId="{D8F9ED37-3DBE-4EE2-B02B-F5DCAE69CB54}" type="pres">
      <dgm:prSet presAssocID="{98952D02-2D2E-44F6-949B-35C25E0583B3}" presName="connectorText" presStyleLbl="sibTrans2D1" presStyleIdx="1" presStyleCnt="3"/>
      <dgm:spPr/>
      <dgm:t>
        <a:bodyPr/>
        <a:lstStyle/>
        <a:p>
          <a:endParaRPr lang="fr-FR"/>
        </a:p>
      </dgm:t>
    </dgm:pt>
    <dgm:pt modelId="{266BDA92-89C6-4705-991C-01C681C2B6DE}" type="pres">
      <dgm:prSet presAssocID="{1F87CD55-7F22-4531-9B4A-03AD870E8C5A}" presName="node" presStyleLbl="node1" presStyleIdx="1" presStyleCnt="3">
        <dgm:presLayoutVars>
          <dgm:bulletEnabled val="1"/>
        </dgm:presLayoutVars>
      </dgm:prSet>
      <dgm:spPr/>
      <dgm:t>
        <a:bodyPr/>
        <a:lstStyle/>
        <a:p>
          <a:endParaRPr lang="fr-FR"/>
        </a:p>
      </dgm:t>
    </dgm:pt>
    <dgm:pt modelId="{E9DAFFAD-1271-4426-9B7A-B9E683172BB1}" type="pres">
      <dgm:prSet presAssocID="{C9C3FB6F-C883-441B-9DF9-62F7602C1DC8}" presName="parTrans" presStyleLbl="sibTrans2D1" presStyleIdx="2" presStyleCnt="3"/>
      <dgm:spPr/>
      <dgm:t>
        <a:bodyPr/>
        <a:lstStyle/>
        <a:p>
          <a:endParaRPr lang="fr-FR"/>
        </a:p>
      </dgm:t>
    </dgm:pt>
    <dgm:pt modelId="{DE49D610-BBA7-41EF-8E40-4D860FF13EB9}" type="pres">
      <dgm:prSet presAssocID="{C9C3FB6F-C883-441B-9DF9-62F7602C1DC8}" presName="connectorText" presStyleLbl="sibTrans2D1" presStyleIdx="2" presStyleCnt="3"/>
      <dgm:spPr/>
      <dgm:t>
        <a:bodyPr/>
        <a:lstStyle/>
        <a:p>
          <a:endParaRPr lang="fr-FR"/>
        </a:p>
      </dgm:t>
    </dgm:pt>
    <dgm:pt modelId="{BFEBB1BE-F1DC-4C41-B86E-D4D496411494}" type="pres">
      <dgm:prSet presAssocID="{60C32775-A0B6-4FCF-AF39-1A3F71FD9E51}" presName="node" presStyleLbl="node1" presStyleIdx="2" presStyleCnt="3">
        <dgm:presLayoutVars>
          <dgm:bulletEnabled val="1"/>
        </dgm:presLayoutVars>
      </dgm:prSet>
      <dgm:spPr/>
      <dgm:t>
        <a:bodyPr/>
        <a:lstStyle/>
        <a:p>
          <a:endParaRPr lang="fr-FR"/>
        </a:p>
      </dgm:t>
    </dgm:pt>
  </dgm:ptLst>
  <dgm:cxnLst>
    <dgm:cxn modelId="{493A4F7C-3372-457B-AC62-8182195A4C62}" srcId="{E1728BF0-70EF-4694-97C3-32071FCB26D1}" destId="{1F87CD55-7F22-4531-9B4A-03AD870E8C5A}" srcOrd="1" destOrd="0" parTransId="{98952D02-2D2E-44F6-949B-35C25E0583B3}" sibTransId="{C4E82671-0AAF-48EC-AADA-1FAB3008F439}"/>
    <dgm:cxn modelId="{C1F125BA-2048-44BC-948C-B9EB425734D6}" type="presOf" srcId="{9C16BC31-1017-4D43-894F-9BD7812CF360}" destId="{F1F75D4F-286B-425E-A48A-B5BF457C01AD}" srcOrd="0" destOrd="0" presId="urn:microsoft.com/office/officeart/2005/8/layout/radial5"/>
    <dgm:cxn modelId="{BFD367FB-20DE-48D5-94E8-B0198016AD99}" type="presOf" srcId="{E1728BF0-70EF-4694-97C3-32071FCB26D1}" destId="{167DBD15-7C00-48D7-8B3E-95BBCC9EFF14}" srcOrd="0" destOrd="0" presId="urn:microsoft.com/office/officeart/2005/8/layout/radial5"/>
    <dgm:cxn modelId="{9A312D0F-30C6-4311-B575-9DE9F0B7F353}" srcId="{E1728BF0-70EF-4694-97C3-32071FCB26D1}" destId="{60C32775-A0B6-4FCF-AF39-1A3F71FD9E51}" srcOrd="2" destOrd="0" parTransId="{C9C3FB6F-C883-441B-9DF9-62F7602C1DC8}" sibTransId="{F3FA5A06-6C3D-44CE-BE5C-9E777DBB4D17}"/>
    <dgm:cxn modelId="{963A05D6-CFF4-4C86-B3B2-3D316065FDD2}" type="presOf" srcId="{39314224-2049-43A1-839C-B9B5183C161A}" destId="{E5DE5DD3-077D-4062-BF03-A88E684ABC22}" srcOrd="0" destOrd="0" presId="urn:microsoft.com/office/officeart/2005/8/layout/radial5"/>
    <dgm:cxn modelId="{725A3FAE-9FCB-4382-8CCB-A90FE1AC565F}" type="presOf" srcId="{C9C3FB6F-C883-441B-9DF9-62F7602C1DC8}" destId="{DE49D610-BBA7-41EF-8E40-4D860FF13EB9}" srcOrd="1" destOrd="0" presId="urn:microsoft.com/office/officeart/2005/8/layout/radial5"/>
    <dgm:cxn modelId="{4B3A42D5-AB7D-408E-82ED-69E14653B822}" type="presOf" srcId="{993E676C-D48C-40D4-9F94-AAD50D46B9A2}" destId="{006CA70D-DEC2-44E7-B019-4DFBAEF3CAA2}" srcOrd="0" destOrd="0" presId="urn:microsoft.com/office/officeart/2005/8/layout/radial5"/>
    <dgm:cxn modelId="{032992A8-4002-46BE-84FD-D8EAE827303C}" type="presOf" srcId="{9C16BC31-1017-4D43-894F-9BD7812CF360}" destId="{3FC06CD8-3983-4ED4-A2AB-72931182BD97}" srcOrd="1" destOrd="0" presId="urn:microsoft.com/office/officeart/2005/8/layout/radial5"/>
    <dgm:cxn modelId="{5A949896-28EF-4883-BFB9-7D84063B73AE}" type="presOf" srcId="{60C32775-A0B6-4FCF-AF39-1A3F71FD9E51}" destId="{BFEBB1BE-F1DC-4C41-B86E-D4D496411494}" srcOrd="0" destOrd="0" presId="urn:microsoft.com/office/officeart/2005/8/layout/radial5"/>
    <dgm:cxn modelId="{02C397D0-963D-491B-8DF8-DACA46BB5729}" srcId="{39314224-2049-43A1-839C-B9B5183C161A}" destId="{E1728BF0-70EF-4694-97C3-32071FCB26D1}" srcOrd="0" destOrd="0" parTransId="{633DAF56-BB78-4671-9051-227F50E44A7A}" sibTransId="{1CFEEC7F-417D-4DC8-BDD9-2FFE41D6F336}"/>
    <dgm:cxn modelId="{97CFF650-ACAD-47A9-9754-BDBAA800CCA0}" type="presOf" srcId="{C9C3FB6F-C883-441B-9DF9-62F7602C1DC8}" destId="{E9DAFFAD-1271-4426-9B7A-B9E683172BB1}" srcOrd="0" destOrd="0" presId="urn:microsoft.com/office/officeart/2005/8/layout/radial5"/>
    <dgm:cxn modelId="{2EF7D9E3-73F2-4774-B97B-8024FB3DE450}" type="presOf" srcId="{98952D02-2D2E-44F6-949B-35C25E0583B3}" destId="{D8F9ED37-3DBE-4EE2-B02B-F5DCAE69CB54}" srcOrd="1" destOrd="0" presId="urn:microsoft.com/office/officeart/2005/8/layout/radial5"/>
    <dgm:cxn modelId="{60B2511E-5CE1-4159-9B0A-4ADB1CE36550}" type="presOf" srcId="{1F87CD55-7F22-4531-9B4A-03AD870E8C5A}" destId="{266BDA92-89C6-4705-991C-01C681C2B6DE}" srcOrd="0" destOrd="0" presId="urn:microsoft.com/office/officeart/2005/8/layout/radial5"/>
    <dgm:cxn modelId="{96496B4C-A01F-4B9E-9602-884CCC1BAE91}" srcId="{E1728BF0-70EF-4694-97C3-32071FCB26D1}" destId="{993E676C-D48C-40D4-9F94-AAD50D46B9A2}" srcOrd="0" destOrd="0" parTransId="{9C16BC31-1017-4D43-894F-9BD7812CF360}" sibTransId="{0C4D3D6D-337A-4236-AEF7-A780BB59F441}"/>
    <dgm:cxn modelId="{F7196CBB-9BE0-431C-8395-AB3DB7A18EA5}" type="presOf" srcId="{98952D02-2D2E-44F6-949B-35C25E0583B3}" destId="{CEC5BEF1-826F-41C2-9689-18496A118061}" srcOrd="0" destOrd="0" presId="urn:microsoft.com/office/officeart/2005/8/layout/radial5"/>
    <dgm:cxn modelId="{58D8063F-1A46-4BDB-81D5-D4A7509F228C}" type="presParOf" srcId="{E5DE5DD3-077D-4062-BF03-A88E684ABC22}" destId="{167DBD15-7C00-48D7-8B3E-95BBCC9EFF14}" srcOrd="0" destOrd="0" presId="urn:microsoft.com/office/officeart/2005/8/layout/radial5"/>
    <dgm:cxn modelId="{52AF3BFD-A828-4898-8FFE-A704FA27188A}" type="presParOf" srcId="{E5DE5DD3-077D-4062-BF03-A88E684ABC22}" destId="{F1F75D4F-286B-425E-A48A-B5BF457C01AD}" srcOrd="1" destOrd="0" presId="urn:microsoft.com/office/officeart/2005/8/layout/radial5"/>
    <dgm:cxn modelId="{C46DA4B2-40FF-463E-A9A2-C8D98FD44A23}" type="presParOf" srcId="{F1F75D4F-286B-425E-A48A-B5BF457C01AD}" destId="{3FC06CD8-3983-4ED4-A2AB-72931182BD97}" srcOrd="0" destOrd="0" presId="urn:microsoft.com/office/officeart/2005/8/layout/radial5"/>
    <dgm:cxn modelId="{DBC084FE-8698-4B9F-A4B8-19CD693C6CC8}" type="presParOf" srcId="{E5DE5DD3-077D-4062-BF03-A88E684ABC22}" destId="{006CA70D-DEC2-44E7-B019-4DFBAEF3CAA2}" srcOrd="2" destOrd="0" presId="urn:microsoft.com/office/officeart/2005/8/layout/radial5"/>
    <dgm:cxn modelId="{A485BB82-C090-4911-BE85-C7BB829490E7}" type="presParOf" srcId="{E5DE5DD3-077D-4062-BF03-A88E684ABC22}" destId="{CEC5BEF1-826F-41C2-9689-18496A118061}" srcOrd="3" destOrd="0" presId="urn:microsoft.com/office/officeart/2005/8/layout/radial5"/>
    <dgm:cxn modelId="{C9DCF4D3-5D74-41AD-A9E3-45FC91429DD1}" type="presParOf" srcId="{CEC5BEF1-826F-41C2-9689-18496A118061}" destId="{D8F9ED37-3DBE-4EE2-B02B-F5DCAE69CB54}" srcOrd="0" destOrd="0" presId="urn:microsoft.com/office/officeart/2005/8/layout/radial5"/>
    <dgm:cxn modelId="{13255CC4-3366-4EC9-A2E6-AB1CC790E3AD}" type="presParOf" srcId="{E5DE5DD3-077D-4062-BF03-A88E684ABC22}" destId="{266BDA92-89C6-4705-991C-01C681C2B6DE}" srcOrd="4" destOrd="0" presId="urn:microsoft.com/office/officeart/2005/8/layout/radial5"/>
    <dgm:cxn modelId="{4F817EB2-C2FF-4549-9414-0D0DEFD1A596}" type="presParOf" srcId="{E5DE5DD3-077D-4062-BF03-A88E684ABC22}" destId="{E9DAFFAD-1271-4426-9B7A-B9E683172BB1}" srcOrd="5" destOrd="0" presId="urn:microsoft.com/office/officeart/2005/8/layout/radial5"/>
    <dgm:cxn modelId="{AD21580C-4920-44A0-9358-A1F57CD09640}" type="presParOf" srcId="{E9DAFFAD-1271-4426-9B7A-B9E683172BB1}" destId="{DE49D610-BBA7-41EF-8E40-4D860FF13EB9}" srcOrd="0" destOrd="0" presId="urn:microsoft.com/office/officeart/2005/8/layout/radial5"/>
    <dgm:cxn modelId="{6B019A00-D2B2-480B-892A-FD401882F24B}" type="presParOf" srcId="{E5DE5DD3-077D-4062-BF03-A88E684ABC22}" destId="{BFEBB1BE-F1DC-4C41-B86E-D4D496411494}" srcOrd="6" destOrd="0" presId="urn:microsoft.com/office/officeart/2005/8/layout/radial5"/>
  </dgm:cxnLst>
  <dgm:bg>
    <a:solidFill>
      <a:schemeClr val="accent1">
        <a:lumMod val="20000"/>
        <a:lumOff val="80000"/>
      </a:schemeClr>
    </a:solidFill>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05A3411-346F-4853-9D79-F85CB77F5F9F}"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fr-FR"/>
        </a:p>
      </dgm:t>
    </dgm:pt>
    <dgm:pt modelId="{481AB2AE-C1E5-458D-8363-EEAB08724073}">
      <dgm:prSet phldrT="[Texte]">
        <dgm:style>
          <a:lnRef idx="0">
            <a:schemeClr val="accent6"/>
          </a:lnRef>
          <a:fillRef idx="3">
            <a:schemeClr val="accent6"/>
          </a:fillRef>
          <a:effectRef idx="3">
            <a:schemeClr val="accent6"/>
          </a:effectRef>
          <a:fontRef idx="minor">
            <a:schemeClr val="lt1"/>
          </a:fontRef>
        </dgm:style>
      </dgm:prSet>
      <dgm:spPr/>
      <dgm:t>
        <a:bodyPr/>
        <a:lstStyle/>
        <a:p>
          <a:endParaRPr lang="fr-FR" dirty="0" smtClean="0">
            <a:latin typeface="+mj-lt"/>
          </a:endParaRPr>
        </a:p>
      </dgm:t>
    </dgm:pt>
    <dgm:pt modelId="{CB1E449F-4D2C-416B-915D-5D3E29BD5174}" type="parTrans" cxnId="{A6745DDE-780B-4F25-B67F-90F68729C892}">
      <dgm:prSet/>
      <dgm:spPr/>
      <dgm:t>
        <a:bodyPr/>
        <a:lstStyle/>
        <a:p>
          <a:endParaRPr lang="fr-FR"/>
        </a:p>
      </dgm:t>
    </dgm:pt>
    <dgm:pt modelId="{6BCB0A59-5910-4777-845B-F2E1D72AFAFD}" type="sibTrans" cxnId="{A6745DDE-780B-4F25-B67F-90F68729C892}">
      <dgm:prSet/>
      <dgm:spPr/>
      <dgm:t>
        <a:bodyPr/>
        <a:lstStyle/>
        <a:p>
          <a:endParaRPr lang="fr-FR"/>
        </a:p>
      </dgm:t>
    </dgm:pt>
    <dgm:pt modelId="{FA7E2E3B-83F0-41DD-A2AF-8EB3B15A4C8E}">
      <dgm:prSet phldrT="[Texte]" custT="1">
        <dgm:style>
          <a:lnRef idx="1">
            <a:schemeClr val="accent6"/>
          </a:lnRef>
          <a:fillRef idx="2">
            <a:schemeClr val="accent6"/>
          </a:fillRef>
          <a:effectRef idx="1">
            <a:schemeClr val="accent6"/>
          </a:effectRef>
          <a:fontRef idx="minor">
            <a:schemeClr val="dk1"/>
          </a:fontRef>
        </dgm:style>
      </dgm:prSet>
      <dgm:spPr/>
      <dgm:t>
        <a:bodyPr/>
        <a:lstStyle/>
        <a:p>
          <a:r>
            <a:rPr lang="fr-FR" sz="1400" dirty="0" smtClean="0">
              <a:latin typeface="+mj-lt"/>
            </a:rPr>
            <a:t>Vieil homme</a:t>
          </a:r>
          <a:endParaRPr lang="fr-FR" sz="1400" dirty="0">
            <a:latin typeface="+mj-lt"/>
          </a:endParaRPr>
        </a:p>
      </dgm:t>
    </dgm:pt>
    <dgm:pt modelId="{D77BAFAB-9BF7-4F81-8A61-2535645B4069}" type="parTrans" cxnId="{191465CF-A87B-4EEE-8921-ED1C63905EEA}">
      <dgm:prSet/>
      <dgm:spPr/>
      <dgm:t>
        <a:bodyPr/>
        <a:lstStyle/>
        <a:p>
          <a:endParaRPr lang="fr-FR"/>
        </a:p>
      </dgm:t>
    </dgm:pt>
    <dgm:pt modelId="{FA8272D0-7308-4194-A66E-548FCBC4443A}" type="sibTrans" cxnId="{191465CF-A87B-4EEE-8921-ED1C63905EEA}">
      <dgm:prSet/>
      <dgm:spPr/>
      <dgm:t>
        <a:bodyPr/>
        <a:lstStyle/>
        <a:p>
          <a:endParaRPr lang="fr-FR"/>
        </a:p>
      </dgm:t>
    </dgm:pt>
    <dgm:pt modelId="{942142EF-2A7E-4C9E-851E-099DDFB21BE8}" type="pres">
      <dgm:prSet presAssocID="{405A3411-346F-4853-9D79-F85CB77F5F9F}" presName="Name0" presStyleCnt="0">
        <dgm:presLayoutVars>
          <dgm:chMax val="7"/>
          <dgm:resizeHandles val="exact"/>
        </dgm:presLayoutVars>
      </dgm:prSet>
      <dgm:spPr/>
      <dgm:t>
        <a:bodyPr/>
        <a:lstStyle/>
        <a:p>
          <a:endParaRPr lang="fr-FR"/>
        </a:p>
      </dgm:t>
    </dgm:pt>
    <dgm:pt modelId="{84659B18-0287-4D0A-A5E5-7E1F7BDAB5B7}" type="pres">
      <dgm:prSet presAssocID="{405A3411-346F-4853-9D79-F85CB77F5F9F}" presName="comp1" presStyleCnt="0"/>
      <dgm:spPr/>
    </dgm:pt>
    <dgm:pt modelId="{A54F2AB0-0D29-490D-A19F-D73192A1C038}" type="pres">
      <dgm:prSet presAssocID="{405A3411-346F-4853-9D79-F85CB77F5F9F}" presName="circle1" presStyleLbl="node1" presStyleIdx="0" presStyleCnt="2" custLinFactNeighborX="-5130" custLinFactNeighborY="0"/>
      <dgm:spPr/>
      <dgm:t>
        <a:bodyPr/>
        <a:lstStyle/>
        <a:p>
          <a:endParaRPr lang="fr-FR"/>
        </a:p>
      </dgm:t>
    </dgm:pt>
    <dgm:pt modelId="{D94EF82A-C4D6-4EB1-AFE1-FC2B5C8B62EC}" type="pres">
      <dgm:prSet presAssocID="{405A3411-346F-4853-9D79-F85CB77F5F9F}" presName="c1text" presStyleLbl="node1" presStyleIdx="0" presStyleCnt="2">
        <dgm:presLayoutVars>
          <dgm:bulletEnabled val="1"/>
        </dgm:presLayoutVars>
      </dgm:prSet>
      <dgm:spPr/>
      <dgm:t>
        <a:bodyPr/>
        <a:lstStyle/>
        <a:p>
          <a:endParaRPr lang="fr-FR"/>
        </a:p>
      </dgm:t>
    </dgm:pt>
    <dgm:pt modelId="{6FE48967-C83A-4B65-8731-9CB70D5743DB}" type="pres">
      <dgm:prSet presAssocID="{405A3411-346F-4853-9D79-F85CB77F5F9F}" presName="comp2" presStyleCnt="0"/>
      <dgm:spPr/>
    </dgm:pt>
    <dgm:pt modelId="{85AADC8E-B1D7-4D37-84D2-42C76C6DFCDA}" type="pres">
      <dgm:prSet presAssocID="{405A3411-346F-4853-9D79-F85CB77F5F9F}" presName="circle2" presStyleLbl="node1" presStyleIdx="1" presStyleCnt="2" custScaleX="44444" custScaleY="40364" custLinFactNeighborX="-4197" custLinFactNeighborY="29562"/>
      <dgm:spPr/>
      <dgm:t>
        <a:bodyPr/>
        <a:lstStyle/>
        <a:p>
          <a:endParaRPr lang="fr-FR"/>
        </a:p>
      </dgm:t>
    </dgm:pt>
    <dgm:pt modelId="{02230A05-964F-4F9C-9C8F-31D314517FBC}" type="pres">
      <dgm:prSet presAssocID="{405A3411-346F-4853-9D79-F85CB77F5F9F}" presName="c2text" presStyleLbl="node1" presStyleIdx="1" presStyleCnt="2">
        <dgm:presLayoutVars>
          <dgm:bulletEnabled val="1"/>
        </dgm:presLayoutVars>
      </dgm:prSet>
      <dgm:spPr/>
      <dgm:t>
        <a:bodyPr/>
        <a:lstStyle/>
        <a:p>
          <a:endParaRPr lang="fr-FR"/>
        </a:p>
      </dgm:t>
    </dgm:pt>
  </dgm:ptLst>
  <dgm:cxnLst>
    <dgm:cxn modelId="{A6745DDE-780B-4F25-B67F-90F68729C892}" srcId="{405A3411-346F-4853-9D79-F85CB77F5F9F}" destId="{481AB2AE-C1E5-458D-8363-EEAB08724073}" srcOrd="0" destOrd="0" parTransId="{CB1E449F-4D2C-416B-915D-5D3E29BD5174}" sibTransId="{6BCB0A59-5910-4777-845B-F2E1D72AFAFD}"/>
    <dgm:cxn modelId="{4B18655A-B888-40A5-8056-6D8161822B5D}" type="presOf" srcId="{481AB2AE-C1E5-458D-8363-EEAB08724073}" destId="{A54F2AB0-0D29-490D-A19F-D73192A1C038}" srcOrd="0" destOrd="0" presId="urn:microsoft.com/office/officeart/2005/8/layout/venn2"/>
    <dgm:cxn modelId="{EB5E8077-70F9-40AF-AF0F-573C3A6AE76D}" type="presOf" srcId="{FA7E2E3B-83F0-41DD-A2AF-8EB3B15A4C8E}" destId="{85AADC8E-B1D7-4D37-84D2-42C76C6DFCDA}" srcOrd="0" destOrd="0" presId="urn:microsoft.com/office/officeart/2005/8/layout/venn2"/>
    <dgm:cxn modelId="{191465CF-A87B-4EEE-8921-ED1C63905EEA}" srcId="{405A3411-346F-4853-9D79-F85CB77F5F9F}" destId="{FA7E2E3B-83F0-41DD-A2AF-8EB3B15A4C8E}" srcOrd="1" destOrd="0" parTransId="{D77BAFAB-9BF7-4F81-8A61-2535645B4069}" sibTransId="{FA8272D0-7308-4194-A66E-548FCBC4443A}"/>
    <dgm:cxn modelId="{CF12A7B5-74A7-476D-AA0C-103EC347711D}" type="presOf" srcId="{405A3411-346F-4853-9D79-F85CB77F5F9F}" destId="{942142EF-2A7E-4C9E-851E-099DDFB21BE8}" srcOrd="0" destOrd="0" presId="urn:microsoft.com/office/officeart/2005/8/layout/venn2"/>
    <dgm:cxn modelId="{C75D3B4A-1FAA-43B5-9D37-4209B14AE413}" type="presOf" srcId="{481AB2AE-C1E5-458D-8363-EEAB08724073}" destId="{D94EF82A-C4D6-4EB1-AFE1-FC2B5C8B62EC}" srcOrd="1" destOrd="0" presId="urn:microsoft.com/office/officeart/2005/8/layout/venn2"/>
    <dgm:cxn modelId="{9FCB7270-B077-4F67-A82A-B129C6824762}" type="presOf" srcId="{FA7E2E3B-83F0-41DD-A2AF-8EB3B15A4C8E}" destId="{02230A05-964F-4F9C-9C8F-31D314517FBC}" srcOrd="1" destOrd="0" presId="urn:microsoft.com/office/officeart/2005/8/layout/venn2"/>
    <dgm:cxn modelId="{E14E2D2B-0148-4DFE-8450-01A3B02D148A}" type="presParOf" srcId="{942142EF-2A7E-4C9E-851E-099DDFB21BE8}" destId="{84659B18-0287-4D0A-A5E5-7E1F7BDAB5B7}" srcOrd="0" destOrd="0" presId="urn:microsoft.com/office/officeart/2005/8/layout/venn2"/>
    <dgm:cxn modelId="{3FCDF9AC-6C67-467C-A7AE-739E790FF662}" type="presParOf" srcId="{84659B18-0287-4D0A-A5E5-7E1F7BDAB5B7}" destId="{A54F2AB0-0D29-490D-A19F-D73192A1C038}" srcOrd="0" destOrd="0" presId="urn:microsoft.com/office/officeart/2005/8/layout/venn2"/>
    <dgm:cxn modelId="{CA95BE77-8B77-4DD0-BD4B-EBCDB126E71B}" type="presParOf" srcId="{84659B18-0287-4D0A-A5E5-7E1F7BDAB5B7}" destId="{D94EF82A-C4D6-4EB1-AFE1-FC2B5C8B62EC}" srcOrd="1" destOrd="0" presId="urn:microsoft.com/office/officeart/2005/8/layout/venn2"/>
    <dgm:cxn modelId="{A135A793-4683-4086-8461-B8F3588B6330}" type="presParOf" srcId="{942142EF-2A7E-4C9E-851E-099DDFB21BE8}" destId="{6FE48967-C83A-4B65-8731-9CB70D5743DB}" srcOrd="1" destOrd="0" presId="urn:microsoft.com/office/officeart/2005/8/layout/venn2"/>
    <dgm:cxn modelId="{17D08F91-2943-4A53-A35D-41775AE52E19}" type="presParOf" srcId="{6FE48967-C83A-4B65-8731-9CB70D5743DB}" destId="{85AADC8E-B1D7-4D37-84D2-42C76C6DFCDA}" srcOrd="0" destOrd="0" presId="urn:microsoft.com/office/officeart/2005/8/layout/venn2"/>
    <dgm:cxn modelId="{3443516A-44F6-451A-847A-7763B441F3EE}" type="presParOf" srcId="{6FE48967-C83A-4B65-8731-9CB70D5743DB}" destId="{02230A05-964F-4F9C-9C8F-31D314517FBC}"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1E9D61D-99CB-4EF5-9EF8-4181F0BFD7F4}" type="doc">
      <dgm:prSet loTypeId="urn:microsoft.com/office/officeart/2005/8/layout/radial5" loCatId="cycle" qsTypeId="urn:microsoft.com/office/officeart/2005/8/quickstyle/simple5" qsCatId="simple" csTypeId="urn:microsoft.com/office/officeart/2005/8/colors/accent1_2" csCatId="accent1" phldr="1"/>
      <dgm:spPr/>
      <dgm:t>
        <a:bodyPr/>
        <a:lstStyle/>
        <a:p>
          <a:endParaRPr lang="fr-FR"/>
        </a:p>
      </dgm:t>
    </dgm:pt>
    <dgm:pt modelId="{EF8F5AE5-6E81-4CB0-9397-4BB01E295BA8}">
      <dgm:prSet phldrT="[Texte]">
        <dgm:style>
          <a:lnRef idx="0">
            <a:schemeClr val="accent2"/>
          </a:lnRef>
          <a:fillRef idx="3">
            <a:schemeClr val="accent2"/>
          </a:fillRef>
          <a:effectRef idx="3">
            <a:schemeClr val="accent2"/>
          </a:effectRef>
          <a:fontRef idx="minor">
            <a:schemeClr val="lt1"/>
          </a:fontRef>
        </dgm:style>
      </dgm:prSet>
      <dgm:spPr/>
      <dgm:t>
        <a:bodyPr/>
        <a:lstStyle/>
        <a:p>
          <a:r>
            <a:rPr lang="fr-FR" dirty="0" smtClean="0"/>
            <a:t>Homme</a:t>
          </a:r>
        </a:p>
      </dgm:t>
    </dgm:pt>
    <dgm:pt modelId="{1166A326-0E2F-49FA-9479-87753AE727C2}" type="parTrans" cxnId="{AD10BB39-F41B-46F1-92C4-D1BEFCD53EB2}">
      <dgm:prSet/>
      <dgm:spPr/>
      <dgm:t>
        <a:bodyPr/>
        <a:lstStyle/>
        <a:p>
          <a:endParaRPr lang="fr-FR"/>
        </a:p>
      </dgm:t>
    </dgm:pt>
    <dgm:pt modelId="{74CF564A-42BD-469A-A632-42012520BE7B}" type="sibTrans" cxnId="{AD10BB39-F41B-46F1-92C4-D1BEFCD53EB2}">
      <dgm:prSet/>
      <dgm:spPr/>
      <dgm:t>
        <a:bodyPr/>
        <a:lstStyle/>
        <a:p>
          <a:endParaRPr lang="fr-FR"/>
        </a:p>
      </dgm:t>
    </dgm:pt>
    <dgm:pt modelId="{A2DD8D57-39A6-4FE3-B85F-A2B9B60D1E93}">
      <dgm:prSet phldrT="[Texte]">
        <dgm:style>
          <a:lnRef idx="0">
            <a:schemeClr val="accent3"/>
          </a:lnRef>
          <a:fillRef idx="3">
            <a:schemeClr val="accent3"/>
          </a:fillRef>
          <a:effectRef idx="3">
            <a:schemeClr val="accent3"/>
          </a:effectRef>
          <a:fontRef idx="minor">
            <a:schemeClr val="lt1"/>
          </a:fontRef>
        </dgm:style>
      </dgm:prSet>
      <dgm:spPr/>
      <dgm:t>
        <a:bodyPr/>
        <a:lstStyle/>
        <a:p>
          <a:r>
            <a:rPr lang="fr-FR" dirty="0" smtClean="0"/>
            <a:t>Absolu</a:t>
          </a:r>
        </a:p>
        <a:p>
          <a:r>
            <a:rPr lang="fr-FR" dirty="0" smtClean="0"/>
            <a:t>Conscience</a:t>
          </a:r>
          <a:endParaRPr lang="fr-FR" dirty="0"/>
        </a:p>
      </dgm:t>
    </dgm:pt>
    <dgm:pt modelId="{74CE143B-8CCE-4643-B86C-15B9C8C926FC}" type="parTrans" cxnId="{08830E7F-CFC8-4D1A-8558-7634E817DDC1}">
      <dgm:prSet/>
      <dgm:spPr/>
      <dgm:t>
        <a:bodyPr/>
        <a:lstStyle/>
        <a:p>
          <a:endParaRPr lang="fr-FR"/>
        </a:p>
      </dgm:t>
    </dgm:pt>
    <dgm:pt modelId="{B7DC9A2A-84C8-4547-A464-576B3C6DF6EA}" type="sibTrans" cxnId="{08830E7F-CFC8-4D1A-8558-7634E817DDC1}">
      <dgm:prSet/>
      <dgm:spPr/>
      <dgm:t>
        <a:bodyPr/>
        <a:lstStyle/>
        <a:p>
          <a:endParaRPr lang="fr-FR"/>
        </a:p>
      </dgm:t>
    </dgm:pt>
    <dgm:pt modelId="{F7B32494-5415-40BC-98BA-108A92615AB8}">
      <dgm:prSet phldrT="[Texte]" custT="1">
        <dgm:style>
          <a:lnRef idx="0">
            <a:schemeClr val="accent2"/>
          </a:lnRef>
          <a:fillRef idx="3">
            <a:schemeClr val="accent2"/>
          </a:fillRef>
          <a:effectRef idx="3">
            <a:schemeClr val="accent2"/>
          </a:effectRef>
          <a:fontRef idx="minor">
            <a:schemeClr val="lt1"/>
          </a:fontRef>
        </dgm:style>
      </dgm:prSet>
      <dgm:spPr>
        <a:solidFill>
          <a:srgbClr val="FF0000"/>
        </a:solidFill>
      </dgm:spPr>
      <dgm:t>
        <a:bodyPr/>
        <a:lstStyle/>
        <a:p>
          <a:r>
            <a:rPr lang="fr-FR" sz="2000" dirty="0" smtClean="0">
              <a:latin typeface="Arial Narrow" pitchFamily="34" charset="0"/>
            </a:rPr>
            <a:t>Femme</a:t>
          </a:r>
        </a:p>
      </dgm:t>
    </dgm:pt>
    <dgm:pt modelId="{FB6B9CEA-FB79-4FDE-AD5C-18E5D47D7B70}" type="parTrans" cxnId="{A7804E59-30A6-4392-A825-81A6BA87F546}">
      <dgm:prSet/>
      <dgm:spPr/>
      <dgm:t>
        <a:bodyPr/>
        <a:lstStyle/>
        <a:p>
          <a:endParaRPr lang="fr-FR"/>
        </a:p>
      </dgm:t>
    </dgm:pt>
    <dgm:pt modelId="{9DBBD70A-50C5-4E55-95A2-4C4C224FDDC8}" type="sibTrans" cxnId="{A7804E59-30A6-4392-A825-81A6BA87F546}">
      <dgm:prSet/>
      <dgm:spPr/>
      <dgm:t>
        <a:bodyPr/>
        <a:lstStyle/>
        <a:p>
          <a:endParaRPr lang="fr-FR"/>
        </a:p>
      </dgm:t>
    </dgm:pt>
    <dgm:pt modelId="{1116964E-CB06-40CE-9F43-80FD2D7938AD}">
      <dgm:prSet phldrT="[Texte]">
        <dgm:style>
          <a:lnRef idx="0">
            <a:schemeClr val="accent4"/>
          </a:lnRef>
          <a:fillRef idx="3">
            <a:schemeClr val="accent4"/>
          </a:fillRef>
          <a:effectRef idx="3">
            <a:schemeClr val="accent4"/>
          </a:effectRef>
          <a:fontRef idx="minor">
            <a:schemeClr val="lt1"/>
          </a:fontRef>
        </dgm:style>
      </dgm:prSet>
      <dgm:spPr/>
      <dgm:t>
        <a:bodyPr/>
        <a:lstStyle/>
        <a:p>
          <a:r>
            <a:rPr lang="fr-FR" dirty="0" smtClean="0"/>
            <a:t>Création</a:t>
          </a:r>
          <a:endParaRPr lang="fr-FR" dirty="0"/>
        </a:p>
      </dgm:t>
    </dgm:pt>
    <dgm:pt modelId="{1CA9F2E1-DC49-455E-9688-7EE426BC9ECA}" type="parTrans" cxnId="{A82319E2-3A6E-432E-9D98-3BD04D87ADD6}">
      <dgm:prSet/>
      <dgm:spPr/>
      <dgm:t>
        <a:bodyPr/>
        <a:lstStyle/>
        <a:p>
          <a:endParaRPr lang="fr-FR"/>
        </a:p>
      </dgm:t>
    </dgm:pt>
    <dgm:pt modelId="{F4FD287A-7971-4059-80FF-6DF7BFC700B7}" type="sibTrans" cxnId="{A82319E2-3A6E-432E-9D98-3BD04D87ADD6}">
      <dgm:prSet/>
      <dgm:spPr/>
      <dgm:t>
        <a:bodyPr/>
        <a:lstStyle/>
        <a:p>
          <a:endParaRPr lang="fr-FR"/>
        </a:p>
      </dgm:t>
    </dgm:pt>
    <dgm:pt modelId="{B1F91654-EAA9-429A-A8CA-FFFA8FA66995}">
      <dgm:prSet phldrT="[Texte]" custT="1">
        <dgm:style>
          <a:lnRef idx="0">
            <a:schemeClr val="accent2"/>
          </a:lnRef>
          <a:fillRef idx="3">
            <a:schemeClr val="accent2"/>
          </a:fillRef>
          <a:effectRef idx="3">
            <a:schemeClr val="accent2"/>
          </a:effectRef>
          <a:fontRef idx="minor">
            <a:schemeClr val="lt1"/>
          </a:fontRef>
        </dgm:style>
      </dgm:prSet>
      <dgm:spPr/>
      <dgm:t>
        <a:bodyPr/>
        <a:lstStyle/>
        <a:p>
          <a:r>
            <a:rPr lang="fr-FR" sz="2000" b="1" dirty="0" smtClean="0">
              <a:latin typeface="Arial Narrow" pitchFamily="34" charset="0"/>
            </a:rPr>
            <a:t>Homme</a:t>
          </a:r>
        </a:p>
      </dgm:t>
    </dgm:pt>
    <dgm:pt modelId="{EA49BAFF-F6EA-4D7C-B330-0367B7F3516B}" type="parTrans" cxnId="{810A0C24-0E16-4336-9016-2140A11B682D}">
      <dgm:prSet/>
      <dgm:spPr/>
      <dgm:t>
        <a:bodyPr/>
        <a:lstStyle/>
        <a:p>
          <a:endParaRPr lang="fr-FR"/>
        </a:p>
      </dgm:t>
    </dgm:pt>
    <dgm:pt modelId="{6476EFF1-4F1C-41DA-B1A1-5C3202F2DB95}" type="sibTrans" cxnId="{810A0C24-0E16-4336-9016-2140A11B682D}">
      <dgm:prSet/>
      <dgm:spPr/>
      <dgm:t>
        <a:bodyPr/>
        <a:lstStyle/>
        <a:p>
          <a:endParaRPr lang="fr-FR"/>
        </a:p>
      </dgm:t>
    </dgm:pt>
    <dgm:pt modelId="{BFF0EE1B-AE9A-41FC-8902-77C343BEE6BF}" type="pres">
      <dgm:prSet presAssocID="{81E9D61D-99CB-4EF5-9EF8-4181F0BFD7F4}" presName="Name0" presStyleCnt="0">
        <dgm:presLayoutVars>
          <dgm:chMax val="1"/>
          <dgm:dir/>
          <dgm:animLvl val="ctr"/>
          <dgm:resizeHandles val="exact"/>
        </dgm:presLayoutVars>
      </dgm:prSet>
      <dgm:spPr/>
      <dgm:t>
        <a:bodyPr/>
        <a:lstStyle/>
        <a:p>
          <a:endParaRPr lang="fr-FR"/>
        </a:p>
      </dgm:t>
    </dgm:pt>
    <dgm:pt modelId="{C6BB7C7C-D628-49BC-9699-4B24E4DD8E49}" type="pres">
      <dgm:prSet presAssocID="{EF8F5AE5-6E81-4CB0-9397-4BB01E295BA8}" presName="centerShape" presStyleLbl="node0" presStyleIdx="0" presStyleCnt="1"/>
      <dgm:spPr/>
      <dgm:t>
        <a:bodyPr/>
        <a:lstStyle/>
        <a:p>
          <a:endParaRPr lang="fr-FR"/>
        </a:p>
      </dgm:t>
    </dgm:pt>
    <dgm:pt modelId="{1F5588BF-FD1F-4012-87D2-769224CEC182}" type="pres">
      <dgm:prSet presAssocID="{74CE143B-8CCE-4643-B86C-15B9C8C926FC}" presName="parTrans" presStyleLbl="sibTrans2D1" presStyleIdx="0" presStyleCnt="4"/>
      <dgm:spPr/>
      <dgm:t>
        <a:bodyPr/>
        <a:lstStyle/>
        <a:p>
          <a:endParaRPr lang="fr-FR"/>
        </a:p>
      </dgm:t>
    </dgm:pt>
    <dgm:pt modelId="{57664910-70E5-48FD-B89F-14C68743C549}" type="pres">
      <dgm:prSet presAssocID="{74CE143B-8CCE-4643-B86C-15B9C8C926FC}" presName="connectorText" presStyleLbl="sibTrans2D1" presStyleIdx="0" presStyleCnt="4"/>
      <dgm:spPr/>
      <dgm:t>
        <a:bodyPr/>
        <a:lstStyle/>
        <a:p>
          <a:endParaRPr lang="fr-FR"/>
        </a:p>
      </dgm:t>
    </dgm:pt>
    <dgm:pt modelId="{A89A3A32-F6A0-426B-B5DF-1B13DC7BFDBD}" type="pres">
      <dgm:prSet presAssocID="{A2DD8D57-39A6-4FE3-B85F-A2B9B60D1E93}" presName="node" presStyleLbl="node1" presStyleIdx="0" presStyleCnt="4">
        <dgm:presLayoutVars>
          <dgm:bulletEnabled val="1"/>
        </dgm:presLayoutVars>
      </dgm:prSet>
      <dgm:spPr/>
      <dgm:t>
        <a:bodyPr/>
        <a:lstStyle/>
        <a:p>
          <a:endParaRPr lang="fr-FR"/>
        </a:p>
      </dgm:t>
    </dgm:pt>
    <dgm:pt modelId="{5DB71029-BD93-4DEC-ABED-81F8557AA08E}" type="pres">
      <dgm:prSet presAssocID="{FB6B9CEA-FB79-4FDE-AD5C-18E5D47D7B70}" presName="parTrans" presStyleLbl="sibTrans2D1" presStyleIdx="1" presStyleCnt="4"/>
      <dgm:spPr/>
      <dgm:t>
        <a:bodyPr/>
        <a:lstStyle/>
        <a:p>
          <a:endParaRPr lang="fr-FR"/>
        </a:p>
      </dgm:t>
    </dgm:pt>
    <dgm:pt modelId="{71091BAA-DE99-473C-8D99-4D2B90526174}" type="pres">
      <dgm:prSet presAssocID="{FB6B9CEA-FB79-4FDE-AD5C-18E5D47D7B70}" presName="connectorText" presStyleLbl="sibTrans2D1" presStyleIdx="1" presStyleCnt="4"/>
      <dgm:spPr/>
      <dgm:t>
        <a:bodyPr/>
        <a:lstStyle/>
        <a:p>
          <a:endParaRPr lang="fr-FR"/>
        </a:p>
      </dgm:t>
    </dgm:pt>
    <dgm:pt modelId="{B55BAB61-3DD3-4D3F-9529-231D6A54033D}" type="pres">
      <dgm:prSet presAssocID="{F7B32494-5415-40BC-98BA-108A92615AB8}" presName="node" presStyleLbl="node1" presStyleIdx="1" presStyleCnt="4">
        <dgm:presLayoutVars>
          <dgm:bulletEnabled val="1"/>
        </dgm:presLayoutVars>
      </dgm:prSet>
      <dgm:spPr/>
      <dgm:t>
        <a:bodyPr/>
        <a:lstStyle/>
        <a:p>
          <a:endParaRPr lang="fr-FR"/>
        </a:p>
      </dgm:t>
    </dgm:pt>
    <dgm:pt modelId="{970744E6-AC1C-4AA2-A4BA-2428A551124B}" type="pres">
      <dgm:prSet presAssocID="{1CA9F2E1-DC49-455E-9688-7EE426BC9ECA}" presName="parTrans" presStyleLbl="sibTrans2D1" presStyleIdx="2" presStyleCnt="4"/>
      <dgm:spPr/>
      <dgm:t>
        <a:bodyPr/>
        <a:lstStyle/>
        <a:p>
          <a:endParaRPr lang="fr-FR"/>
        </a:p>
      </dgm:t>
    </dgm:pt>
    <dgm:pt modelId="{7EAA0669-077E-40ED-9A38-EBEAB2E446C3}" type="pres">
      <dgm:prSet presAssocID="{1CA9F2E1-DC49-455E-9688-7EE426BC9ECA}" presName="connectorText" presStyleLbl="sibTrans2D1" presStyleIdx="2" presStyleCnt="4"/>
      <dgm:spPr/>
      <dgm:t>
        <a:bodyPr/>
        <a:lstStyle/>
        <a:p>
          <a:endParaRPr lang="fr-FR"/>
        </a:p>
      </dgm:t>
    </dgm:pt>
    <dgm:pt modelId="{C9C93F62-0529-4C31-A55F-2F3378B4EB90}" type="pres">
      <dgm:prSet presAssocID="{1116964E-CB06-40CE-9F43-80FD2D7938AD}" presName="node" presStyleLbl="node1" presStyleIdx="2" presStyleCnt="4">
        <dgm:presLayoutVars>
          <dgm:bulletEnabled val="1"/>
        </dgm:presLayoutVars>
      </dgm:prSet>
      <dgm:spPr/>
      <dgm:t>
        <a:bodyPr/>
        <a:lstStyle/>
        <a:p>
          <a:endParaRPr lang="fr-FR"/>
        </a:p>
      </dgm:t>
    </dgm:pt>
    <dgm:pt modelId="{12811396-8B4A-466A-8D91-B2526C7C30BB}" type="pres">
      <dgm:prSet presAssocID="{EA49BAFF-F6EA-4D7C-B330-0367B7F3516B}" presName="parTrans" presStyleLbl="sibTrans2D1" presStyleIdx="3" presStyleCnt="4"/>
      <dgm:spPr/>
      <dgm:t>
        <a:bodyPr/>
        <a:lstStyle/>
        <a:p>
          <a:endParaRPr lang="fr-FR"/>
        </a:p>
      </dgm:t>
    </dgm:pt>
    <dgm:pt modelId="{299A66EE-84F6-4B22-A3AA-1C16601E38DE}" type="pres">
      <dgm:prSet presAssocID="{EA49BAFF-F6EA-4D7C-B330-0367B7F3516B}" presName="connectorText" presStyleLbl="sibTrans2D1" presStyleIdx="3" presStyleCnt="4"/>
      <dgm:spPr/>
      <dgm:t>
        <a:bodyPr/>
        <a:lstStyle/>
        <a:p>
          <a:endParaRPr lang="fr-FR"/>
        </a:p>
      </dgm:t>
    </dgm:pt>
    <dgm:pt modelId="{9696929C-BAA8-4647-A8AB-27E2C1B1F7AC}" type="pres">
      <dgm:prSet presAssocID="{B1F91654-EAA9-429A-A8CA-FFFA8FA66995}" presName="node" presStyleLbl="node1" presStyleIdx="3" presStyleCnt="4">
        <dgm:presLayoutVars>
          <dgm:bulletEnabled val="1"/>
        </dgm:presLayoutVars>
      </dgm:prSet>
      <dgm:spPr/>
      <dgm:t>
        <a:bodyPr/>
        <a:lstStyle/>
        <a:p>
          <a:endParaRPr lang="fr-FR"/>
        </a:p>
      </dgm:t>
    </dgm:pt>
  </dgm:ptLst>
  <dgm:cxnLst>
    <dgm:cxn modelId="{08830E7F-CFC8-4D1A-8558-7634E817DDC1}" srcId="{EF8F5AE5-6E81-4CB0-9397-4BB01E295BA8}" destId="{A2DD8D57-39A6-4FE3-B85F-A2B9B60D1E93}" srcOrd="0" destOrd="0" parTransId="{74CE143B-8CCE-4643-B86C-15B9C8C926FC}" sibTransId="{B7DC9A2A-84C8-4547-A464-576B3C6DF6EA}"/>
    <dgm:cxn modelId="{2581BCCA-02BD-443D-A062-1E5091089317}" type="presOf" srcId="{74CE143B-8CCE-4643-B86C-15B9C8C926FC}" destId="{57664910-70E5-48FD-B89F-14C68743C549}" srcOrd="1" destOrd="0" presId="urn:microsoft.com/office/officeart/2005/8/layout/radial5"/>
    <dgm:cxn modelId="{A82319E2-3A6E-432E-9D98-3BD04D87ADD6}" srcId="{EF8F5AE5-6E81-4CB0-9397-4BB01E295BA8}" destId="{1116964E-CB06-40CE-9F43-80FD2D7938AD}" srcOrd="2" destOrd="0" parTransId="{1CA9F2E1-DC49-455E-9688-7EE426BC9ECA}" sibTransId="{F4FD287A-7971-4059-80FF-6DF7BFC700B7}"/>
    <dgm:cxn modelId="{4EFF2CAA-C1E9-4886-88EC-85D43478196C}" type="presOf" srcId="{F7B32494-5415-40BC-98BA-108A92615AB8}" destId="{B55BAB61-3DD3-4D3F-9529-231D6A54033D}" srcOrd="0" destOrd="0" presId="urn:microsoft.com/office/officeart/2005/8/layout/radial5"/>
    <dgm:cxn modelId="{C9F71DA9-B208-4DB8-B487-653825D4185E}" type="presOf" srcId="{B1F91654-EAA9-429A-A8CA-FFFA8FA66995}" destId="{9696929C-BAA8-4647-A8AB-27E2C1B1F7AC}" srcOrd="0" destOrd="0" presId="urn:microsoft.com/office/officeart/2005/8/layout/radial5"/>
    <dgm:cxn modelId="{08703778-69A8-4560-AEB9-5077B21BC616}" type="presOf" srcId="{1116964E-CB06-40CE-9F43-80FD2D7938AD}" destId="{C9C93F62-0529-4C31-A55F-2F3378B4EB90}" srcOrd="0" destOrd="0" presId="urn:microsoft.com/office/officeart/2005/8/layout/radial5"/>
    <dgm:cxn modelId="{2F1031F6-CCCF-4276-A90B-579C39521E32}" type="presOf" srcId="{FB6B9CEA-FB79-4FDE-AD5C-18E5D47D7B70}" destId="{71091BAA-DE99-473C-8D99-4D2B90526174}" srcOrd="1" destOrd="0" presId="urn:microsoft.com/office/officeart/2005/8/layout/radial5"/>
    <dgm:cxn modelId="{810A0C24-0E16-4336-9016-2140A11B682D}" srcId="{EF8F5AE5-6E81-4CB0-9397-4BB01E295BA8}" destId="{B1F91654-EAA9-429A-A8CA-FFFA8FA66995}" srcOrd="3" destOrd="0" parTransId="{EA49BAFF-F6EA-4D7C-B330-0367B7F3516B}" sibTransId="{6476EFF1-4F1C-41DA-B1A1-5C3202F2DB95}"/>
    <dgm:cxn modelId="{358EAB50-29BE-48CB-B9B7-7227E2E9B26D}" type="presOf" srcId="{74CE143B-8CCE-4643-B86C-15B9C8C926FC}" destId="{1F5588BF-FD1F-4012-87D2-769224CEC182}" srcOrd="0" destOrd="0" presId="urn:microsoft.com/office/officeart/2005/8/layout/radial5"/>
    <dgm:cxn modelId="{A7804E59-30A6-4392-A825-81A6BA87F546}" srcId="{EF8F5AE5-6E81-4CB0-9397-4BB01E295BA8}" destId="{F7B32494-5415-40BC-98BA-108A92615AB8}" srcOrd="1" destOrd="0" parTransId="{FB6B9CEA-FB79-4FDE-AD5C-18E5D47D7B70}" sibTransId="{9DBBD70A-50C5-4E55-95A2-4C4C224FDDC8}"/>
    <dgm:cxn modelId="{7DCB8453-66CF-4AF4-A098-13D9B096C29A}" type="presOf" srcId="{1CA9F2E1-DC49-455E-9688-7EE426BC9ECA}" destId="{7EAA0669-077E-40ED-9A38-EBEAB2E446C3}" srcOrd="1" destOrd="0" presId="urn:microsoft.com/office/officeart/2005/8/layout/radial5"/>
    <dgm:cxn modelId="{21379B1D-52E3-4FC5-BC0C-EF49CEA491C6}" type="presOf" srcId="{1CA9F2E1-DC49-455E-9688-7EE426BC9ECA}" destId="{970744E6-AC1C-4AA2-A4BA-2428A551124B}" srcOrd="0" destOrd="0" presId="urn:microsoft.com/office/officeart/2005/8/layout/radial5"/>
    <dgm:cxn modelId="{C2A3F274-3EE4-46A2-A6AC-FA093ED3226E}" type="presOf" srcId="{EF8F5AE5-6E81-4CB0-9397-4BB01E295BA8}" destId="{C6BB7C7C-D628-49BC-9699-4B24E4DD8E49}" srcOrd="0" destOrd="0" presId="urn:microsoft.com/office/officeart/2005/8/layout/radial5"/>
    <dgm:cxn modelId="{F3E479B7-E8D2-42C3-B50F-7F914433F4E1}" type="presOf" srcId="{EA49BAFF-F6EA-4D7C-B330-0367B7F3516B}" destId="{12811396-8B4A-466A-8D91-B2526C7C30BB}" srcOrd="0" destOrd="0" presId="urn:microsoft.com/office/officeart/2005/8/layout/radial5"/>
    <dgm:cxn modelId="{474B465B-9924-4F91-A0D8-DF9811B5ADF2}" type="presOf" srcId="{EA49BAFF-F6EA-4D7C-B330-0367B7F3516B}" destId="{299A66EE-84F6-4B22-A3AA-1C16601E38DE}" srcOrd="1" destOrd="0" presId="urn:microsoft.com/office/officeart/2005/8/layout/radial5"/>
    <dgm:cxn modelId="{878D9315-6614-4B2B-9F75-B1F0EB472A01}" type="presOf" srcId="{FB6B9CEA-FB79-4FDE-AD5C-18E5D47D7B70}" destId="{5DB71029-BD93-4DEC-ABED-81F8557AA08E}" srcOrd="0" destOrd="0" presId="urn:microsoft.com/office/officeart/2005/8/layout/radial5"/>
    <dgm:cxn modelId="{276CF793-BAEA-4ACC-A0DA-6ED092BFA323}" type="presOf" srcId="{A2DD8D57-39A6-4FE3-B85F-A2B9B60D1E93}" destId="{A89A3A32-F6A0-426B-B5DF-1B13DC7BFDBD}" srcOrd="0" destOrd="0" presId="urn:microsoft.com/office/officeart/2005/8/layout/radial5"/>
    <dgm:cxn modelId="{CAEA8A04-C407-4FBA-A6AE-12819495528F}" type="presOf" srcId="{81E9D61D-99CB-4EF5-9EF8-4181F0BFD7F4}" destId="{BFF0EE1B-AE9A-41FC-8902-77C343BEE6BF}" srcOrd="0" destOrd="0" presId="urn:microsoft.com/office/officeart/2005/8/layout/radial5"/>
    <dgm:cxn modelId="{AD10BB39-F41B-46F1-92C4-D1BEFCD53EB2}" srcId="{81E9D61D-99CB-4EF5-9EF8-4181F0BFD7F4}" destId="{EF8F5AE5-6E81-4CB0-9397-4BB01E295BA8}" srcOrd="0" destOrd="0" parTransId="{1166A326-0E2F-49FA-9479-87753AE727C2}" sibTransId="{74CF564A-42BD-469A-A632-42012520BE7B}"/>
    <dgm:cxn modelId="{5603DC47-B5DD-49D4-981C-D4D24AA44139}" type="presParOf" srcId="{BFF0EE1B-AE9A-41FC-8902-77C343BEE6BF}" destId="{C6BB7C7C-D628-49BC-9699-4B24E4DD8E49}" srcOrd="0" destOrd="0" presId="urn:microsoft.com/office/officeart/2005/8/layout/radial5"/>
    <dgm:cxn modelId="{CDBC6EEB-E82B-4CAD-8872-7193B7DAD85D}" type="presParOf" srcId="{BFF0EE1B-AE9A-41FC-8902-77C343BEE6BF}" destId="{1F5588BF-FD1F-4012-87D2-769224CEC182}" srcOrd="1" destOrd="0" presId="urn:microsoft.com/office/officeart/2005/8/layout/radial5"/>
    <dgm:cxn modelId="{ABF18E10-61B9-4D97-A631-85A52AE314B6}" type="presParOf" srcId="{1F5588BF-FD1F-4012-87D2-769224CEC182}" destId="{57664910-70E5-48FD-B89F-14C68743C549}" srcOrd="0" destOrd="0" presId="urn:microsoft.com/office/officeart/2005/8/layout/radial5"/>
    <dgm:cxn modelId="{56A3FE23-3E44-4531-A0FA-B0744FBE905C}" type="presParOf" srcId="{BFF0EE1B-AE9A-41FC-8902-77C343BEE6BF}" destId="{A89A3A32-F6A0-426B-B5DF-1B13DC7BFDBD}" srcOrd="2" destOrd="0" presId="urn:microsoft.com/office/officeart/2005/8/layout/radial5"/>
    <dgm:cxn modelId="{F97A4854-E68C-454A-B29B-1E7022EFCF83}" type="presParOf" srcId="{BFF0EE1B-AE9A-41FC-8902-77C343BEE6BF}" destId="{5DB71029-BD93-4DEC-ABED-81F8557AA08E}" srcOrd="3" destOrd="0" presId="urn:microsoft.com/office/officeart/2005/8/layout/radial5"/>
    <dgm:cxn modelId="{B2EBB455-C90C-4467-8B34-96EEA20E47DC}" type="presParOf" srcId="{5DB71029-BD93-4DEC-ABED-81F8557AA08E}" destId="{71091BAA-DE99-473C-8D99-4D2B90526174}" srcOrd="0" destOrd="0" presId="urn:microsoft.com/office/officeart/2005/8/layout/radial5"/>
    <dgm:cxn modelId="{69F52BE5-ED81-48A2-A8FC-1E69E9F82B4B}" type="presParOf" srcId="{BFF0EE1B-AE9A-41FC-8902-77C343BEE6BF}" destId="{B55BAB61-3DD3-4D3F-9529-231D6A54033D}" srcOrd="4" destOrd="0" presId="urn:microsoft.com/office/officeart/2005/8/layout/radial5"/>
    <dgm:cxn modelId="{4BE920B3-368B-4BC9-AFD7-A954EDF041E6}" type="presParOf" srcId="{BFF0EE1B-AE9A-41FC-8902-77C343BEE6BF}" destId="{970744E6-AC1C-4AA2-A4BA-2428A551124B}" srcOrd="5" destOrd="0" presId="urn:microsoft.com/office/officeart/2005/8/layout/radial5"/>
    <dgm:cxn modelId="{98F35045-EB85-4497-A3CB-63A2FE700DCB}" type="presParOf" srcId="{970744E6-AC1C-4AA2-A4BA-2428A551124B}" destId="{7EAA0669-077E-40ED-9A38-EBEAB2E446C3}" srcOrd="0" destOrd="0" presId="urn:microsoft.com/office/officeart/2005/8/layout/radial5"/>
    <dgm:cxn modelId="{FFC6C9DB-EEC5-488D-971E-2F6A846CFB74}" type="presParOf" srcId="{BFF0EE1B-AE9A-41FC-8902-77C343BEE6BF}" destId="{C9C93F62-0529-4C31-A55F-2F3378B4EB90}" srcOrd="6" destOrd="0" presId="urn:microsoft.com/office/officeart/2005/8/layout/radial5"/>
    <dgm:cxn modelId="{2C7BB10C-25FD-4EF5-ADDB-8C26CC94346C}" type="presParOf" srcId="{BFF0EE1B-AE9A-41FC-8902-77C343BEE6BF}" destId="{12811396-8B4A-466A-8D91-B2526C7C30BB}" srcOrd="7" destOrd="0" presId="urn:microsoft.com/office/officeart/2005/8/layout/radial5"/>
    <dgm:cxn modelId="{22FDAECF-B582-440B-BBD8-0A1EE587C59F}" type="presParOf" srcId="{12811396-8B4A-466A-8D91-B2526C7C30BB}" destId="{299A66EE-84F6-4B22-A3AA-1C16601E38DE}" srcOrd="0" destOrd="0" presId="urn:microsoft.com/office/officeart/2005/8/layout/radial5"/>
    <dgm:cxn modelId="{DEA58AA8-6E9F-4F96-943E-70A6E84B3EF8}" type="presParOf" srcId="{BFF0EE1B-AE9A-41FC-8902-77C343BEE6BF}" destId="{9696929C-BAA8-4647-A8AB-27E2C1B1F7AC}" srcOrd="8" destOrd="0" presId="urn:microsoft.com/office/officeart/2005/8/layout/radial5"/>
  </dgm:cxnLst>
  <dgm:bg>
    <a:gradFill flip="none" rotWithShape="1">
      <a:gsLst>
        <a:gs pos="0">
          <a:srgbClr val="FFF200"/>
        </a:gs>
        <a:gs pos="45000">
          <a:srgbClr val="FF7A00"/>
        </a:gs>
        <a:gs pos="70000">
          <a:srgbClr val="FF0300"/>
        </a:gs>
        <a:gs pos="100000">
          <a:srgbClr val="4D0808"/>
        </a:gs>
      </a:gsLst>
      <a:path path="circle">
        <a:fillToRect l="50000" t="50000" r="50000" b="50000"/>
      </a:path>
      <a:tileRect/>
    </a:gra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8CC0277-797A-4E86-987B-4272692DDC6F}">
      <dsp:nvSpPr>
        <dsp:cNvPr id="0" name=""/>
        <dsp:cNvSpPr/>
      </dsp:nvSpPr>
      <dsp:spPr>
        <a:xfrm>
          <a:off x="-6149431" y="-941477"/>
          <a:ext cx="7325265" cy="7325265"/>
        </a:xfrm>
        <a:prstGeom prst="blockArc">
          <a:avLst>
            <a:gd name="adj1" fmla="val 18900000"/>
            <a:gd name="adj2" fmla="val 2700000"/>
            <a:gd name="adj3" fmla="val 295"/>
          </a:avLst>
        </a:prstGeom>
        <a:noFill/>
        <a:ln w="55000" cap="flat" cmpd="thickThin" algn="ctr">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2C47DCF-671E-4C0F-9949-AC9E4E254C91}">
      <dsp:nvSpPr>
        <dsp:cNvPr id="0" name=""/>
        <dsp:cNvSpPr/>
      </dsp:nvSpPr>
      <dsp:spPr>
        <a:xfrm>
          <a:off x="381778" y="247407"/>
          <a:ext cx="5341703" cy="494597"/>
        </a:xfrm>
        <a:prstGeom prst="rect">
          <a:avLst/>
        </a:prstGeom>
        <a:gradFill rotWithShape="1">
          <a:gsLst>
            <a:gs pos="0">
              <a:schemeClr val="accent2">
                <a:shade val="15000"/>
                <a:satMod val="180000"/>
              </a:schemeClr>
            </a:gs>
            <a:gs pos="50000">
              <a:schemeClr val="accent2">
                <a:shade val="45000"/>
                <a:satMod val="170000"/>
              </a:schemeClr>
            </a:gs>
            <a:gs pos="70000">
              <a:schemeClr val="accent2">
                <a:tint val="99000"/>
                <a:shade val="65000"/>
                <a:satMod val="155000"/>
              </a:schemeClr>
            </a:gs>
            <a:gs pos="100000">
              <a:schemeClr val="accent2">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satMod val="3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92587" tIns="38100" rIns="38100" bIns="381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500" kern="1200" dirty="0" smtClean="0"/>
            <a:t>Pourquoi naissent les révolutions ? Passion messianique</a:t>
          </a:r>
          <a:endParaRPr lang="fr-FR" sz="1500" kern="1200" dirty="0"/>
        </a:p>
      </dsp:txBody>
      <dsp:txXfrm>
        <a:off x="381778" y="247407"/>
        <a:ext cx="5341703" cy="494597"/>
      </dsp:txXfrm>
    </dsp:sp>
    <dsp:sp modelId="{DDB27F8A-9617-4B96-8466-3AC280144AF3}">
      <dsp:nvSpPr>
        <dsp:cNvPr id="0" name=""/>
        <dsp:cNvSpPr/>
      </dsp:nvSpPr>
      <dsp:spPr>
        <a:xfrm>
          <a:off x="72654" y="185582"/>
          <a:ext cx="618246" cy="618246"/>
        </a:xfrm>
        <a:prstGeom prst="ellipse">
          <a:avLst/>
        </a:prstGeom>
        <a:solidFill>
          <a:schemeClr val="lt1">
            <a:hueOff val="0"/>
            <a:satOff val="0"/>
            <a:lumOff val="0"/>
            <a:alphaOff val="0"/>
          </a:schemeClr>
        </a:solidFill>
        <a:ln w="55000" cap="flat" cmpd="thickThin"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32DEAAD-735A-41ED-A9B6-26F5EAB49BFD}">
      <dsp:nvSpPr>
        <dsp:cNvPr id="0" name=""/>
        <dsp:cNvSpPr/>
      </dsp:nvSpPr>
      <dsp:spPr>
        <a:xfrm>
          <a:off x="829680" y="989738"/>
          <a:ext cx="4893800" cy="494597"/>
        </a:xfrm>
        <a:prstGeom prst="rect">
          <a:avLst/>
        </a:prstGeom>
        <a:gradFill rotWithShape="1">
          <a:gsLst>
            <a:gs pos="0">
              <a:schemeClr val="accent6">
                <a:shade val="15000"/>
                <a:satMod val="180000"/>
              </a:schemeClr>
            </a:gs>
            <a:gs pos="50000">
              <a:schemeClr val="accent6">
                <a:shade val="45000"/>
                <a:satMod val="170000"/>
              </a:schemeClr>
            </a:gs>
            <a:gs pos="70000">
              <a:schemeClr val="accent6">
                <a:tint val="99000"/>
                <a:shade val="65000"/>
                <a:satMod val="155000"/>
              </a:schemeClr>
            </a:gs>
            <a:gs pos="100000">
              <a:schemeClr val="accent6">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6">
              <a:satMod val="300000"/>
            </a:schemeClr>
          </a:contourClr>
        </a:sp3d>
      </dsp:spPr>
      <dsp:style>
        <a:lnRef idx="0">
          <a:schemeClr val="accent6"/>
        </a:lnRef>
        <a:fillRef idx="3">
          <a:schemeClr val="accent6"/>
        </a:fillRef>
        <a:effectRef idx="3">
          <a:schemeClr val="accent6"/>
        </a:effectRef>
        <a:fontRef idx="minor">
          <a:schemeClr val="lt1"/>
        </a:fontRef>
      </dsp:style>
      <dsp:txBody>
        <a:bodyPr spcFirstLastPara="0" vert="horz" wrap="square" lIns="392587"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A quoi mène la révolution ? Quête du monde idéal</a:t>
          </a:r>
          <a:endParaRPr lang="fr-FR" sz="1500" kern="1200" dirty="0"/>
        </a:p>
      </dsp:txBody>
      <dsp:txXfrm>
        <a:off x="829680" y="989738"/>
        <a:ext cx="4893800" cy="494597"/>
      </dsp:txXfrm>
    </dsp:sp>
    <dsp:sp modelId="{3B741204-3F1C-4AD3-9EFF-61B2262072FE}">
      <dsp:nvSpPr>
        <dsp:cNvPr id="0" name=""/>
        <dsp:cNvSpPr/>
      </dsp:nvSpPr>
      <dsp:spPr>
        <a:xfrm>
          <a:off x="520557" y="927914"/>
          <a:ext cx="618246" cy="618246"/>
        </a:xfrm>
        <a:prstGeom prst="ellipse">
          <a:avLst/>
        </a:prstGeom>
        <a:solidFill>
          <a:schemeClr val="lt1">
            <a:hueOff val="0"/>
            <a:satOff val="0"/>
            <a:lumOff val="0"/>
            <a:alphaOff val="0"/>
          </a:schemeClr>
        </a:solidFill>
        <a:ln w="55000" cap="flat" cmpd="thickThin" algn="ctr">
          <a:solidFill>
            <a:schemeClr val="accent2">
              <a:hueOff val="-3360531"/>
              <a:satOff val="1461"/>
              <a:lumOff val="425"/>
              <a:alphaOff val="0"/>
            </a:schemeClr>
          </a:solidFill>
          <a:prstDash val="solid"/>
        </a:ln>
        <a:effectLst/>
      </dsp:spPr>
      <dsp:style>
        <a:lnRef idx="2">
          <a:scrgbClr r="0" g="0" b="0"/>
        </a:lnRef>
        <a:fillRef idx="1">
          <a:scrgbClr r="0" g="0" b="0"/>
        </a:fillRef>
        <a:effectRef idx="0">
          <a:scrgbClr r="0" g="0" b="0"/>
        </a:effectRef>
        <a:fontRef idx="minor"/>
      </dsp:style>
    </dsp:sp>
    <dsp:sp modelId="{6BDD1860-A50D-44CF-B87A-3CD111E0C422}">
      <dsp:nvSpPr>
        <dsp:cNvPr id="0" name=""/>
        <dsp:cNvSpPr/>
      </dsp:nvSpPr>
      <dsp:spPr>
        <a:xfrm>
          <a:off x="1075128" y="1731525"/>
          <a:ext cx="4648352" cy="494597"/>
        </a:xfrm>
        <a:prstGeom prst="rect">
          <a:avLst/>
        </a:prstGeom>
        <a:gradFill rotWithShape="1">
          <a:gsLst>
            <a:gs pos="0">
              <a:schemeClr val="accent5">
                <a:shade val="15000"/>
                <a:satMod val="180000"/>
              </a:schemeClr>
            </a:gs>
            <a:gs pos="50000">
              <a:schemeClr val="accent5">
                <a:shade val="45000"/>
                <a:satMod val="170000"/>
              </a:schemeClr>
            </a:gs>
            <a:gs pos="70000">
              <a:schemeClr val="accent5">
                <a:tint val="99000"/>
                <a:shade val="65000"/>
                <a:satMod val="155000"/>
              </a:schemeClr>
            </a:gs>
            <a:gs pos="100000">
              <a:schemeClr val="accent5">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5">
              <a:satMod val="300000"/>
            </a:schemeClr>
          </a:contourClr>
        </a:sp3d>
      </dsp:spPr>
      <dsp:style>
        <a:lnRef idx="0">
          <a:schemeClr val="accent5"/>
        </a:lnRef>
        <a:fillRef idx="3">
          <a:schemeClr val="accent5"/>
        </a:fillRef>
        <a:effectRef idx="3">
          <a:schemeClr val="accent5"/>
        </a:effectRef>
        <a:fontRef idx="minor">
          <a:schemeClr val="lt1"/>
        </a:fontRef>
      </dsp:style>
      <dsp:txBody>
        <a:bodyPr spcFirstLastPara="0" vert="horz" wrap="square" lIns="392587" tIns="38100" rIns="38100" bIns="381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500" kern="1200" dirty="0" smtClean="0"/>
            <a:t>Que révolutionne-t-on ? (purification)</a:t>
          </a:r>
          <a:endParaRPr lang="fr-FR" sz="1500" kern="1200" dirty="0"/>
        </a:p>
      </dsp:txBody>
      <dsp:txXfrm>
        <a:off x="1075128" y="1731525"/>
        <a:ext cx="4648352" cy="494597"/>
      </dsp:txXfrm>
    </dsp:sp>
    <dsp:sp modelId="{E23A112C-1CC1-46DC-B071-928E4D1E18C3}">
      <dsp:nvSpPr>
        <dsp:cNvPr id="0" name=""/>
        <dsp:cNvSpPr/>
      </dsp:nvSpPr>
      <dsp:spPr>
        <a:xfrm>
          <a:off x="766005" y="1669701"/>
          <a:ext cx="618246" cy="618246"/>
        </a:xfrm>
        <a:prstGeom prst="ellipse">
          <a:avLst/>
        </a:prstGeom>
        <a:solidFill>
          <a:schemeClr val="lt1">
            <a:hueOff val="0"/>
            <a:satOff val="0"/>
            <a:lumOff val="0"/>
            <a:alphaOff val="0"/>
          </a:schemeClr>
        </a:solidFill>
        <a:ln w="55000" cap="flat" cmpd="thickThin" algn="ctr">
          <a:solidFill>
            <a:schemeClr val="accent2">
              <a:hueOff val="-6721063"/>
              <a:satOff val="2923"/>
              <a:lumOff val="850"/>
              <a:alphaOff val="0"/>
            </a:schemeClr>
          </a:solidFill>
          <a:prstDash val="solid"/>
        </a:ln>
        <a:effectLst/>
      </dsp:spPr>
      <dsp:style>
        <a:lnRef idx="2">
          <a:scrgbClr r="0" g="0" b="0"/>
        </a:lnRef>
        <a:fillRef idx="1">
          <a:scrgbClr r="0" g="0" b="0"/>
        </a:fillRef>
        <a:effectRef idx="0">
          <a:scrgbClr r="0" g="0" b="0"/>
        </a:effectRef>
        <a:fontRef idx="minor"/>
      </dsp:style>
    </dsp:sp>
    <dsp:sp modelId="{94832342-DCB4-4946-83A2-CCA2BA22310E}">
      <dsp:nvSpPr>
        <dsp:cNvPr id="0" name=""/>
        <dsp:cNvSpPr/>
      </dsp:nvSpPr>
      <dsp:spPr>
        <a:xfrm>
          <a:off x="1153497" y="2473856"/>
          <a:ext cx="4569983" cy="494597"/>
        </a:xfrm>
        <a:prstGeom prst="rect">
          <a:avLst/>
        </a:prstGeom>
        <a:gradFill rotWithShape="1">
          <a:gsLst>
            <a:gs pos="0">
              <a:schemeClr val="accent1">
                <a:shade val="15000"/>
                <a:satMod val="180000"/>
              </a:schemeClr>
            </a:gs>
            <a:gs pos="50000">
              <a:schemeClr val="accent1">
                <a:shade val="45000"/>
                <a:satMod val="170000"/>
              </a:schemeClr>
            </a:gs>
            <a:gs pos="70000">
              <a:schemeClr val="accent1">
                <a:tint val="99000"/>
                <a:shade val="65000"/>
                <a:satMod val="155000"/>
              </a:schemeClr>
            </a:gs>
            <a:gs pos="100000">
              <a:schemeClr val="accent1">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satMod val="30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392587" tIns="38100" rIns="38100" bIns="381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500" kern="1200" dirty="0" smtClean="0"/>
            <a:t>Qui est révolutionnaire ? (leaders révolutionnaires)</a:t>
          </a:r>
          <a:endParaRPr lang="fr-FR" sz="1500" kern="1200" dirty="0"/>
        </a:p>
      </dsp:txBody>
      <dsp:txXfrm>
        <a:off x="1153497" y="2473856"/>
        <a:ext cx="4569983" cy="494597"/>
      </dsp:txXfrm>
    </dsp:sp>
    <dsp:sp modelId="{8A3FA857-3EDD-4C6C-AE08-83B1FFD74723}">
      <dsp:nvSpPr>
        <dsp:cNvPr id="0" name=""/>
        <dsp:cNvSpPr/>
      </dsp:nvSpPr>
      <dsp:spPr>
        <a:xfrm>
          <a:off x="844374" y="2412032"/>
          <a:ext cx="618246" cy="618246"/>
        </a:xfrm>
        <a:prstGeom prst="ellipse">
          <a:avLst/>
        </a:prstGeom>
        <a:solidFill>
          <a:schemeClr val="lt1">
            <a:hueOff val="0"/>
            <a:satOff val="0"/>
            <a:lumOff val="0"/>
            <a:alphaOff val="0"/>
          </a:schemeClr>
        </a:solidFill>
        <a:ln w="55000" cap="flat" cmpd="thickThin" algn="ctr">
          <a:solidFill>
            <a:schemeClr val="accent2">
              <a:hueOff val="-10081594"/>
              <a:satOff val="4384"/>
              <a:lumOff val="1275"/>
              <a:alphaOff val="0"/>
            </a:schemeClr>
          </a:solidFill>
          <a:prstDash val="solid"/>
        </a:ln>
        <a:effectLst/>
      </dsp:spPr>
      <dsp:style>
        <a:lnRef idx="2">
          <a:scrgbClr r="0" g="0" b="0"/>
        </a:lnRef>
        <a:fillRef idx="1">
          <a:scrgbClr r="0" g="0" b="0"/>
        </a:fillRef>
        <a:effectRef idx="0">
          <a:scrgbClr r="0" g="0" b="0"/>
        </a:effectRef>
        <a:fontRef idx="minor"/>
      </dsp:style>
    </dsp:sp>
    <dsp:sp modelId="{DE306B63-4B4D-496C-8E9D-E6618F6B7538}">
      <dsp:nvSpPr>
        <dsp:cNvPr id="0" name=""/>
        <dsp:cNvSpPr/>
      </dsp:nvSpPr>
      <dsp:spPr>
        <a:xfrm>
          <a:off x="1075128" y="3216188"/>
          <a:ext cx="4648352" cy="494597"/>
        </a:xfrm>
        <a:prstGeom prst="rect">
          <a:avLst/>
        </a:prstGeom>
        <a:solidFill>
          <a:srgbClr val="00B05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392587" tIns="38100" rIns="38100" bIns="38100" numCol="1" spcCol="1270" anchor="ctr" anchorCtr="0">
          <a:noAutofit/>
        </a:bodyPr>
        <a:lstStyle/>
        <a:p>
          <a:pPr marL="0" marR="0" lvl="0" indent="0" algn="l" defTabSz="914400" eaLnBrk="1" fontAlgn="auto" latinLnBrk="0" hangingPunct="1">
            <a:lnSpc>
              <a:spcPct val="100000"/>
            </a:lnSpc>
            <a:spcBef>
              <a:spcPct val="0"/>
            </a:spcBef>
            <a:spcAft>
              <a:spcPts val="0"/>
            </a:spcAft>
            <a:buClrTx/>
            <a:buSzTx/>
            <a:buFontTx/>
            <a:buNone/>
            <a:tabLst/>
            <a:defRPr/>
          </a:pPr>
          <a:r>
            <a:rPr lang="fr-FR" sz="1500" kern="1200" dirty="0" smtClean="0"/>
            <a:t>Comment agit une révolution ? (radicalité)</a:t>
          </a:r>
          <a:endParaRPr lang="fr-FR" sz="1500" kern="1200" dirty="0"/>
        </a:p>
      </dsp:txBody>
      <dsp:txXfrm>
        <a:off x="1075128" y="3216188"/>
        <a:ext cx="4648352" cy="494597"/>
      </dsp:txXfrm>
    </dsp:sp>
    <dsp:sp modelId="{3E640688-6D77-47F1-899F-69685F5E7C02}">
      <dsp:nvSpPr>
        <dsp:cNvPr id="0" name=""/>
        <dsp:cNvSpPr/>
      </dsp:nvSpPr>
      <dsp:spPr>
        <a:xfrm>
          <a:off x="766005" y="3154363"/>
          <a:ext cx="618246" cy="618246"/>
        </a:xfrm>
        <a:prstGeom prst="ellipse">
          <a:avLst/>
        </a:prstGeom>
        <a:solidFill>
          <a:schemeClr val="lt1">
            <a:hueOff val="0"/>
            <a:satOff val="0"/>
            <a:lumOff val="0"/>
            <a:alphaOff val="0"/>
          </a:schemeClr>
        </a:solidFill>
        <a:ln w="55000" cap="flat" cmpd="thickThin" algn="ctr">
          <a:solidFill>
            <a:schemeClr val="accent2">
              <a:hueOff val="-13442126"/>
              <a:satOff val="5846"/>
              <a:lumOff val="1700"/>
              <a:alphaOff val="0"/>
            </a:schemeClr>
          </a:solidFill>
          <a:prstDash val="solid"/>
        </a:ln>
        <a:effectLst/>
      </dsp:spPr>
      <dsp:style>
        <a:lnRef idx="2">
          <a:scrgbClr r="0" g="0" b="0"/>
        </a:lnRef>
        <a:fillRef idx="1">
          <a:scrgbClr r="0" g="0" b="0"/>
        </a:fillRef>
        <a:effectRef idx="0">
          <a:scrgbClr r="0" g="0" b="0"/>
        </a:effectRef>
        <a:fontRef idx="minor"/>
      </dsp:style>
    </dsp:sp>
    <dsp:sp modelId="{79D8D5DF-11A2-4E78-9B95-C27EEF436C35}">
      <dsp:nvSpPr>
        <dsp:cNvPr id="0" name=""/>
        <dsp:cNvSpPr/>
      </dsp:nvSpPr>
      <dsp:spPr>
        <a:xfrm>
          <a:off x="829680" y="3957975"/>
          <a:ext cx="4893800" cy="494597"/>
        </a:xfrm>
        <a:prstGeom prst="rect">
          <a:avLst/>
        </a:prstGeom>
        <a:gradFill rotWithShape="1">
          <a:gsLst>
            <a:gs pos="0">
              <a:schemeClr val="accent4">
                <a:shade val="15000"/>
                <a:satMod val="180000"/>
              </a:schemeClr>
            </a:gs>
            <a:gs pos="50000">
              <a:schemeClr val="accent4">
                <a:shade val="45000"/>
                <a:satMod val="170000"/>
              </a:schemeClr>
            </a:gs>
            <a:gs pos="70000">
              <a:schemeClr val="accent4">
                <a:tint val="99000"/>
                <a:shade val="65000"/>
                <a:satMod val="155000"/>
              </a:schemeClr>
            </a:gs>
            <a:gs pos="100000">
              <a:schemeClr val="accent4">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satMod val="300000"/>
            </a:schemeClr>
          </a:contourClr>
        </a:sp3d>
      </dsp:spPr>
      <dsp:style>
        <a:lnRef idx="0">
          <a:schemeClr val="accent4"/>
        </a:lnRef>
        <a:fillRef idx="3">
          <a:schemeClr val="accent4"/>
        </a:fillRef>
        <a:effectRef idx="3">
          <a:schemeClr val="accent4"/>
        </a:effectRef>
        <a:fontRef idx="minor">
          <a:schemeClr val="lt1"/>
        </a:fontRef>
      </dsp:style>
      <dsp:txBody>
        <a:bodyPr spcFirstLastPara="0" vert="horz" wrap="square" lIns="392587" tIns="38100" rIns="38100" bIns="38100" numCol="1" spcCol="1270" anchor="ctr" anchorCtr="0">
          <a:noAutofit/>
        </a:bodyPr>
        <a:lstStyle/>
        <a:p>
          <a:pPr lvl="0" algn="l" defTabSz="666750">
            <a:lnSpc>
              <a:spcPct val="90000"/>
            </a:lnSpc>
            <a:spcBef>
              <a:spcPct val="0"/>
            </a:spcBef>
            <a:spcAft>
              <a:spcPct val="35000"/>
            </a:spcAft>
          </a:pPr>
          <a:r>
            <a:rPr lang="fr-FR" sz="1500" kern="1200" dirty="0" smtClean="0"/>
            <a:t>Où éclatent les révolutions ? (foyers d’utopies)</a:t>
          </a:r>
          <a:endParaRPr lang="fr-FR" sz="1500" kern="1200" dirty="0"/>
        </a:p>
      </dsp:txBody>
      <dsp:txXfrm>
        <a:off x="829680" y="3957975"/>
        <a:ext cx="4893800" cy="494597"/>
      </dsp:txXfrm>
    </dsp:sp>
    <dsp:sp modelId="{02877747-9B7D-4B95-B2EF-3D5D7BCADB56}">
      <dsp:nvSpPr>
        <dsp:cNvPr id="0" name=""/>
        <dsp:cNvSpPr/>
      </dsp:nvSpPr>
      <dsp:spPr>
        <a:xfrm>
          <a:off x="520557" y="3896150"/>
          <a:ext cx="618246" cy="618246"/>
        </a:xfrm>
        <a:prstGeom prst="ellipse">
          <a:avLst/>
        </a:prstGeom>
        <a:solidFill>
          <a:schemeClr val="lt1">
            <a:hueOff val="0"/>
            <a:satOff val="0"/>
            <a:lumOff val="0"/>
            <a:alphaOff val="0"/>
          </a:schemeClr>
        </a:solidFill>
        <a:ln w="55000" cap="flat" cmpd="thickThin" algn="ctr">
          <a:solidFill>
            <a:schemeClr val="accent2">
              <a:hueOff val="-16802657"/>
              <a:satOff val="7307"/>
              <a:lumOff val="2125"/>
              <a:alphaOff val="0"/>
            </a:schemeClr>
          </a:solidFill>
          <a:prstDash val="solid"/>
        </a:ln>
        <a:effectLst/>
      </dsp:spPr>
      <dsp:style>
        <a:lnRef idx="2">
          <a:scrgbClr r="0" g="0" b="0"/>
        </a:lnRef>
        <a:fillRef idx="1">
          <a:scrgbClr r="0" g="0" b="0"/>
        </a:fillRef>
        <a:effectRef idx="0">
          <a:scrgbClr r="0" g="0" b="0"/>
        </a:effectRef>
        <a:fontRef idx="minor"/>
      </dsp:style>
    </dsp:sp>
    <dsp:sp modelId="{26EA50E3-E52B-43E2-8474-099B3F7DA636}">
      <dsp:nvSpPr>
        <dsp:cNvPr id="0" name=""/>
        <dsp:cNvSpPr/>
      </dsp:nvSpPr>
      <dsp:spPr>
        <a:xfrm>
          <a:off x="381778" y="4700306"/>
          <a:ext cx="5341703" cy="494597"/>
        </a:xfrm>
        <a:prstGeom prst="rect">
          <a:avLst/>
        </a:prstGeom>
        <a:solidFill>
          <a:srgbClr val="FFC000"/>
        </a:soli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satMod val="300000"/>
            </a:schemeClr>
          </a:contourClr>
        </a:sp3d>
      </dsp:spPr>
      <dsp:style>
        <a:lnRef idx="0">
          <a:schemeClr val="accent3"/>
        </a:lnRef>
        <a:fillRef idx="3">
          <a:schemeClr val="accent3"/>
        </a:fillRef>
        <a:effectRef idx="3">
          <a:schemeClr val="accent3"/>
        </a:effectRef>
        <a:fontRef idx="minor">
          <a:schemeClr val="lt1"/>
        </a:fontRef>
      </dsp:style>
      <dsp:txBody>
        <a:bodyPr spcFirstLastPara="0" vert="horz" wrap="square" lIns="392587" tIns="40640" rIns="40640" bIns="40640" numCol="1" spcCol="1270" anchor="ctr" anchorCtr="0">
          <a:noAutofit/>
        </a:bodyPr>
        <a:lstStyle/>
        <a:p>
          <a:pPr lvl="0" algn="l" defTabSz="711200">
            <a:lnSpc>
              <a:spcPct val="90000"/>
            </a:lnSpc>
            <a:spcBef>
              <a:spcPct val="0"/>
            </a:spcBef>
            <a:spcAft>
              <a:spcPct val="35000"/>
            </a:spcAft>
          </a:pPr>
          <a:r>
            <a:rPr lang="fr-FR" sz="1600" kern="1200" dirty="0" smtClean="0">
              <a:solidFill>
                <a:srgbClr val="002060"/>
              </a:solidFill>
            </a:rPr>
            <a:t>Quand ? (eschatologie et millénarisme – grand soir)</a:t>
          </a:r>
          <a:endParaRPr lang="fr-FR" sz="1600" kern="1200" dirty="0">
            <a:solidFill>
              <a:srgbClr val="002060"/>
            </a:solidFill>
          </a:endParaRPr>
        </a:p>
      </dsp:txBody>
      <dsp:txXfrm>
        <a:off x="381778" y="4700306"/>
        <a:ext cx="5341703" cy="494597"/>
      </dsp:txXfrm>
    </dsp:sp>
    <dsp:sp modelId="{097559D8-F9FA-4FE8-981C-151CDF82F2C4}">
      <dsp:nvSpPr>
        <dsp:cNvPr id="0" name=""/>
        <dsp:cNvSpPr/>
      </dsp:nvSpPr>
      <dsp:spPr>
        <a:xfrm>
          <a:off x="72654" y="4638481"/>
          <a:ext cx="618246" cy="618246"/>
        </a:xfrm>
        <a:prstGeom prst="ellipse">
          <a:avLst/>
        </a:prstGeom>
        <a:solidFill>
          <a:schemeClr val="lt1">
            <a:hueOff val="0"/>
            <a:satOff val="0"/>
            <a:lumOff val="0"/>
            <a:alphaOff val="0"/>
          </a:schemeClr>
        </a:solidFill>
        <a:ln w="55000" cap="flat" cmpd="thickThin" algn="ctr">
          <a:solidFill>
            <a:schemeClr val="accent2">
              <a:hueOff val="-20163188"/>
              <a:satOff val="8769"/>
              <a:lumOff val="255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A31E3D-B967-4164-925E-3D415DDD2369}">
      <dsp:nvSpPr>
        <dsp:cNvPr id="0" name=""/>
        <dsp:cNvSpPr/>
      </dsp:nvSpPr>
      <dsp:spPr>
        <a:xfrm>
          <a:off x="3531097" y="2279517"/>
          <a:ext cx="2064552" cy="2064552"/>
        </a:xfrm>
        <a:prstGeom prst="ellipse">
          <a:avLst/>
        </a:prstGeom>
        <a:gradFill rotWithShape="0">
          <a:gsLst>
            <a:gs pos="0">
              <a:schemeClr val="accent1">
                <a:hueOff val="0"/>
                <a:satOff val="0"/>
                <a:lumOff val="0"/>
                <a:alphaOff val="0"/>
                <a:shade val="15000"/>
                <a:satMod val="180000"/>
              </a:schemeClr>
            </a:gs>
            <a:gs pos="50000">
              <a:schemeClr val="accent1">
                <a:hueOff val="0"/>
                <a:satOff val="0"/>
                <a:lumOff val="0"/>
                <a:alphaOff val="0"/>
                <a:shade val="45000"/>
                <a:satMod val="170000"/>
              </a:schemeClr>
            </a:gs>
            <a:gs pos="70000">
              <a:schemeClr val="accent1">
                <a:hueOff val="0"/>
                <a:satOff val="0"/>
                <a:lumOff val="0"/>
                <a:alphaOff val="0"/>
                <a:tint val="99000"/>
                <a:shade val="65000"/>
                <a:satMod val="155000"/>
              </a:schemeClr>
            </a:gs>
            <a:gs pos="100000">
              <a:schemeClr val="accent1">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1">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4605" tIns="14605" rIns="14605" bIns="14605" numCol="1" spcCol="1270" anchor="ctr" anchorCtr="0">
          <a:noAutofit/>
        </a:bodyPr>
        <a:lstStyle/>
        <a:p>
          <a:pPr lvl="0" algn="ctr" defTabSz="1022350">
            <a:lnSpc>
              <a:spcPct val="90000"/>
            </a:lnSpc>
            <a:spcBef>
              <a:spcPct val="0"/>
            </a:spcBef>
            <a:spcAft>
              <a:spcPct val="35000"/>
            </a:spcAft>
          </a:pPr>
          <a:r>
            <a:rPr lang="fr-FR" sz="2300" kern="1200" dirty="0" smtClean="0"/>
            <a:t>Satyagraha</a:t>
          </a:r>
          <a:endParaRPr lang="fr-FR" sz="2300" kern="1200" dirty="0"/>
        </a:p>
      </dsp:txBody>
      <dsp:txXfrm>
        <a:off x="3833444" y="2581864"/>
        <a:ext cx="1459858" cy="1459858"/>
      </dsp:txXfrm>
    </dsp:sp>
    <dsp:sp modelId="{7700C9CA-2C46-4E3A-A3C0-1E6B4E290F25}">
      <dsp:nvSpPr>
        <dsp:cNvPr id="0" name=""/>
        <dsp:cNvSpPr/>
      </dsp:nvSpPr>
      <dsp:spPr>
        <a:xfrm rot="12454608">
          <a:off x="1315888" y="1933813"/>
          <a:ext cx="2344714" cy="588397"/>
        </a:xfrm>
        <a:prstGeom prst="leftArrow">
          <a:avLst>
            <a:gd name="adj1" fmla="val 60000"/>
            <a:gd name="adj2" fmla="val 5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6037F1C0-651D-44D8-8A42-76633202A9F4}">
      <dsp:nvSpPr>
        <dsp:cNvPr id="0" name=""/>
        <dsp:cNvSpPr/>
      </dsp:nvSpPr>
      <dsp:spPr>
        <a:xfrm>
          <a:off x="296996" y="900754"/>
          <a:ext cx="2304164" cy="1569059"/>
        </a:xfrm>
        <a:prstGeom prst="roundRect">
          <a:avLst>
            <a:gd name="adj" fmla="val 10000"/>
          </a:avLst>
        </a:prstGeom>
        <a:gradFill rotWithShape="0">
          <a:gsLst>
            <a:gs pos="0">
              <a:schemeClr val="accent2">
                <a:hueOff val="0"/>
                <a:satOff val="0"/>
                <a:lumOff val="0"/>
                <a:alphaOff val="0"/>
                <a:shade val="15000"/>
                <a:satMod val="180000"/>
              </a:schemeClr>
            </a:gs>
            <a:gs pos="50000">
              <a:schemeClr val="accent2">
                <a:hueOff val="0"/>
                <a:satOff val="0"/>
                <a:lumOff val="0"/>
                <a:alphaOff val="0"/>
                <a:shade val="45000"/>
                <a:satMod val="170000"/>
              </a:schemeClr>
            </a:gs>
            <a:gs pos="70000">
              <a:schemeClr val="accent2">
                <a:hueOff val="0"/>
                <a:satOff val="0"/>
                <a:lumOff val="0"/>
                <a:alphaOff val="0"/>
                <a:tint val="99000"/>
                <a:shade val="65000"/>
                <a:satMod val="155000"/>
              </a:schemeClr>
            </a:gs>
            <a:gs pos="100000">
              <a:schemeClr val="accent2">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2">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fr-FR" sz="2200" kern="1200" dirty="0" smtClean="0"/>
            <a:t>Résistance Passive</a:t>
          </a:r>
        </a:p>
        <a:p>
          <a:pPr lvl="0" algn="ctr" defTabSz="977900">
            <a:lnSpc>
              <a:spcPct val="90000"/>
            </a:lnSpc>
            <a:spcBef>
              <a:spcPct val="0"/>
            </a:spcBef>
            <a:spcAft>
              <a:spcPct val="35000"/>
            </a:spcAft>
          </a:pPr>
          <a:r>
            <a:rPr lang="fr-FR" sz="2200" i="1" kern="1200" dirty="0" smtClean="0"/>
            <a:t>J</a:t>
          </a:r>
          <a:r>
            <a:rPr lang="la-Latn" sz="2200" i="1" kern="1200" dirty="0" smtClean="0"/>
            <a:t>us resistendi</a:t>
          </a:r>
          <a:endParaRPr lang="fr-FR" sz="2200" kern="1200" dirty="0" smtClean="0"/>
        </a:p>
        <a:p>
          <a:pPr lvl="0" algn="ctr" defTabSz="977900">
            <a:lnSpc>
              <a:spcPct val="90000"/>
            </a:lnSpc>
            <a:spcBef>
              <a:spcPct val="0"/>
            </a:spcBef>
            <a:spcAft>
              <a:spcPct val="35000"/>
            </a:spcAft>
          </a:pPr>
          <a:r>
            <a:rPr lang="fr-FR" sz="2200" kern="1200" dirty="0" smtClean="0"/>
            <a:t>(suffragettes)</a:t>
          </a:r>
          <a:endParaRPr lang="fr-FR" sz="2200" kern="1200" dirty="0"/>
        </a:p>
      </dsp:txBody>
      <dsp:txXfrm>
        <a:off x="342952" y="946710"/>
        <a:ext cx="2212252" cy="1477147"/>
      </dsp:txXfrm>
    </dsp:sp>
    <dsp:sp modelId="{1DAADF8A-0F71-4F38-A73E-685B5916FB63}">
      <dsp:nvSpPr>
        <dsp:cNvPr id="0" name=""/>
        <dsp:cNvSpPr/>
      </dsp:nvSpPr>
      <dsp:spPr>
        <a:xfrm rot="16153668">
          <a:off x="4194941" y="1667199"/>
          <a:ext cx="745682" cy="588397"/>
        </a:xfrm>
        <a:prstGeom prst="leftArrow">
          <a:avLst>
            <a:gd name="adj1" fmla="val 60000"/>
            <a:gd name="adj2" fmla="val 5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8F7BBEC3-D6F5-4C13-A125-5616C4C51F93}">
      <dsp:nvSpPr>
        <dsp:cNvPr id="0" name=""/>
        <dsp:cNvSpPr/>
      </dsp:nvSpPr>
      <dsp:spPr>
        <a:xfrm>
          <a:off x="3122602" y="897450"/>
          <a:ext cx="2827857" cy="845613"/>
        </a:xfrm>
        <a:prstGeom prst="roundRect">
          <a:avLst>
            <a:gd name="adj" fmla="val 10000"/>
          </a:avLst>
        </a:prstGeom>
        <a:gradFill rotWithShape="0">
          <a:gsLst>
            <a:gs pos="0">
              <a:schemeClr val="accent3">
                <a:hueOff val="0"/>
                <a:satOff val="0"/>
                <a:lumOff val="0"/>
                <a:alphaOff val="0"/>
                <a:shade val="15000"/>
                <a:satMod val="180000"/>
              </a:schemeClr>
            </a:gs>
            <a:gs pos="50000">
              <a:schemeClr val="accent3">
                <a:hueOff val="0"/>
                <a:satOff val="0"/>
                <a:lumOff val="0"/>
                <a:alphaOff val="0"/>
                <a:shade val="45000"/>
                <a:satMod val="170000"/>
              </a:schemeClr>
            </a:gs>
            <a:gs pos="70000">
              <a:schemeClr val="accent3">
                <a:hueOff val="0"/>
                <a:satOff val="0"/>
                <a:lumOff val="0"/>
                <a:alphaOff val="0"/>
                <a:tint val="99000"/>
                <a:shade val="65000"/>
                <a:satMod val="155000"/>
              </a:schemeClr>
            </a:gs>
            <a:gs pos="100000">
              <a:schemeClr val="accent3">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3">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fr-FR" sz="2200" kern="1200" dirty="0" smtClean="0"/>
            <a:t>Non-violence (Tolstoï)</a:t>
          </a:r>
        </a:p>
        <a:p>
          <a:pPr lvl="0" algn="ctr" defTabSz="977900">
            <a:lnSpc>
              <a:spcPct val="90000"/>
            </a:lnSpc>
            <a:spcBef>
              <a:spcPct val="0"/>
            </a:spcBef>
            <a:spcAft>
              <a:spcPct val="35000"/>
            </a:spcAft>
          </a:pPr>
          <a:r>
            <a:rPr lang="fr-FR" sz="2200" kern="1200" dirty="0" err="1" smtClean="0"/>
            <a:t>A-himsa</a:t>
          </a:r>
          <a:endParaRPr lang="fr-FR" sz="2200" kern="1200" dirty="0"/>
        </a:p>
      </dsp:txBody>
      <dsp:txXfrm>
        <a:off x="3147369" y="922217"/>
        <a:ext cx="2778323" cy="796079"/>
      </dsp:txXfrm>
    </dsp:sp>
    <dsp:sp modelId="{4E7B1AD6-A17B-46CD-A855-0A42E802C21B}">
      <dsp:nvSpPr>
        <dsp:cNvPr id="0" name=""/>
        <dsp:cNvSpPr/>
      </dsp:nvSpPr>
      <dsp:spPr>
        <a:xfrm rot="19857120">
          <a:off x="5439492" y="1922785"/>
          <a:ext cx="2190147" cy="588397"/>
        </a:xfrm>
        <a:prstGeom prst="leftArrow">
          <a:avLst>
            <a:gd name="adj1" fmla="val 60000"/>
            <a:gd name="adj2" fmla="val 5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sp>
    <dsp:sp modelId="{5D518DC5-481C-4814-92C3-CB295413DC80}">
      <dsp:nvSpPr>
        <dsp:cNvPr id="0" name=""/>
        <dsp:cNvSpPr/>
      </dsp:nvSpPr>
      <dsp:spPr>
        <a:xfrm>
          <a:off x="6393553" y="900749"/>
          <a:ext cx="2196683" cy="1569059"/>
        </a:xfrm>
        <a:prstGeom prst="roundRect">
          <a:avLst>
            <a:gd name="adj" fmla="val 10000"/>
          </a:avLst>
        </a:prstGeom>
        <a:gradFill rotWithShape="0">
          <a:gsLst>
            <a:gs pos="0">
              <a:schemeClr val="accent4">
                <a:hueOff val="0"/>
                <a:satOff val="0"/>
                <a:lumOff val="0"/>
                <a:alphaOff val="0"/>
                <a:shade val="15000"/>
                <a:satMod val="180000"/>
              </a:schemeClr>
            </a:gs>
            <a:gs pos="50000">
              <a:schemeClr val="accent4">
                <a:hueOff val="0"/>
                <a:satOff val="0"/>
                <a:lumOff val="0"/>
                <a:alphaOff val="0"/>
                <a:shade val="45000"/>
                <a:satMod val="170000"/>
              </a:schemeClr>
            </a:gs>
            <a:gs pos="70000">
              <a:schemeClr val="accent4">
                <a:hueOff val="0"/>
                <a:satOff val="0"/>
                <a:lumOff val="0"/>
                <a:alphaOff val="0"/>
                <a:tint val="99000"/>
                <a:shade val="65000"/>
                <a:satMod val="155000"/>
              </a:schemeClr>
            </a:gs>
            <a:gs pos="100000">
              <a:schemeClr val="accent4">
                <a:hueOff val="0"/>
                <a:satOff val="0"/>
                <a:lumOff val="0"/>
                <a:alphaOff val="0"/>
                <a:tint val="95500"/>
                <a:shade val="100000"/>
                <a:satMod val="155000"/>
              </a:schemeClr>
            </a:gs>
          </a:gsLst>
          <a:lin ang="16200000" scaled="0"/>
        </a:gradFill>
        <a:ln>
          <a:noFill/>
        </a:ln>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accent4">
              <a:hueOff val="0"/>
              <a:satOff val="0"/>
              <a:lumOff val="0"/>
              <a:alphaOff val="0"/>
              <a:satMod val="30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fr-FR" sz="2200" kern="1200" dirty="0" smtClean="0">
              <a:latin typeface="Garamond" pitchFamily="18" charset="0"/>
            </a:rPr>
            <a:t>Désobéissance Civile</a:t>
          </a:r>
        </a:p>
        <a:p>
          <a:pPr lvl="0" algn="ctr" defTabSz="977900">
            <a:lnSpc>
              <a:spcPct val="90000"/>
            </a:lnSpc>
            <a:spcBef>
              <a:spcPct val="0"/>
            </a:spcBef>
            <a:spcAft>
              <a:spcPct val="35000"/>
            </a:spcAft>
          </a:pPr>
          <a:r>
            <a:rPr lang="fr-FR" sz="2200" kern="1200" dirty="0" smtClean="0">
              <a:latin typeface="Garamond" pitchFamily="18" charset="0"/>
            </a:rPr>
            <a:t>(Thoreau, 1849)</a:t>
          </a:r>
          <a:endParaRPr lang="fr-FR" sz="2200" kern="1200" dirty="0">
            <a:latin typeface="Garamond" pitchFamily="18" charset="0"/>
          </a:endParaRPr>
        </a:p>
      </dsp:txBody>
      <dsp:txXfrm>
        <a:off x="6439509" y="946705"/>
        <a:ext cx="2104771" cy="147714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4.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7.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396BA0-3BB4-4EE8-A65E-87F3058046F9}" type="datetimeFigureOut">
              <a:rPr lang="fr-FR" smtClean="0"/>
              <a:pPr/>
              <a:t>02/05/2014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4136F26-3155-4B15-84EF-FE17CE1FC963}" type="slidenum">
              <a:rPr lang="fr-FR" smtClean="0"/>
              <a:pPr/>
              <a:t>‹N°›</a:t>
            </a:fld>
            <a:endParaRPr lang="fr-FR"/>
          </a:p>
        </p:txBody>
      </p:sp>
    </p:spTree>
    <p:extLst>
      <p:ext uri="{BB962C8B-B14F-4D97-AF65-F5344CB8AC3E}">
        <p14:creationId xmlns:p14="http://schemas.microsoft.com/office/powerpoint/2010/main" val="26781895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fr-FR" smtClean="0"/>
              <a:t>Modifiez le style du titre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fr-FR"/>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531AA709-349D-422A-A382-0F15DFA3AF13}" type="slidenum">
              <a:rPr lang="fr-FR" smtClean="0"/>
              <a:pPr/>
              <a:t>‹N°›</a:t>
            </a:fld>
            <a:endParaRPr lang="fr-FR"/>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fr-FR" smtClean="0"/>
              <a:t>Modifiez le style du titre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6096000" y="6356350"/>
            <a:ext cx="762000" cy="365125"/>
          </a:xfrm>
        </p:spPr>
        <p:txBody>
          <a:bodyPr/>
          <a:lstStyle/>
          <a:p>
            <a:fld id="{531AA709-349D-422A-A382-0F15DFA3AF13}" type="slidenum">
              <a:rPr lang="fr-FR" smtClean="0"/>
              <a:pPr/>
              <a:t>‹N°›</a:t>
            </a:fld>
            <a:endParaRPr lang="fr-FR"/>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457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a:xfrm>
            <a:off x="457200" y="6251575"/>
            <a:ext cx="2133600" cy="476250"/>
          </a:xfrm>
        </p:spPr>
        <p:txBody>
          <a:bodyPr/>
          <a:lstStyle>
            <a:lvl1pPr>
              <a:defRPr/>
            </a:lvl1pPr>
          </a:lstStyle>
          <a:p>
            <a:pPr>
              <a:defRPr/>
            </a:pPr>
            <a:endParaRPr lang="fr-FR"/>
          </a:p>
        </p:txBody>
      </p:sp>
      <p:sp>
        <p:nvSpPr>
          <p:cNvPr id="6" name="Espace réservé du numéro de diapositive 5"/>
          <p:cNvSpPr>
            <a:spLocks noGrp="1"/>
          </p:cNvSpPr>
          <p:nvPr>
            <p:ph type="sldNum" sz="quarter" idx="11"/>
          </p:nvPr>
        </p:nvSpPr>
        <p:spPr>
          <a:xfrm>
            <a:off x="6553200" y="6248400"/>
            <a:ext cx="2133600" cy="476250"/>
          </a:xfrm>
        </p:spPr>
        <p:txBody>
          <a:bodyPr/>
          <a:lstStyle>
            <a:lvl1pPr>
              <a:defRPr/>
            </a:lvl1pPr>
          </a:lstStyle>
          <a:p>
            <a:pPr>
              <a:defRPr/>
            </a:pPr>
            <a:fld id="{EA2BC8E3-C3A4-475F-B68E-5F43D478F718}" type="slidenum">
              <a:rPr lang="fr-FR"/>
              <a:pPr>
                <a:defRPr/>
              </a:pPr>
              <a:t>‹N°›</a:t>
            </a:fld>
            <a:endParaRPr lang="fr-FR"/>
          </a:p>
        </p:txBody>
      </p:sp>
      <p:sp>
        <p:nvSpPr>
          <p:cNvPr id="7" name="Espace réservé du pied de page 6"/>
          <p:cNvSpPr>
            <a:spLocks noGrp="1"/>
          </p:cNvSpPr>
          <p:nvPr>
            <p:ph type="ftr" sz="quarter" idx="12"/>
          </p:nvPr>
        </p:nvSpPr>
        <p:spPr>
          <a:xfrm>
            <a:off x="3124200" y="6248400"/>
            <a:ext cx="2895600" cy="476250"/>
          </a:xfrm>
        </p:spPr>
        <p:txBody>
          <a:bodyPr/>
          <a:lstStyle>
            <a:lvl1pPr>
              <a:defRPr/>
            </a:lvl1pPr>
          </a:lstStyle>
          <a:p>
            <a:pPr>
              <a:defRPr/>
            </a:pPr>
            <a:endParaRPr lang="fr-FR"/>
          </a:p>
        </p:txBody>
      </p:sp>
    </p:spTree>
    <p:extLst>
      <p:ext uri="{BB962C8B-B14F-4D97-AF65-F5344CB8AC3E}">
        <p14:creationId xmlns:p14="http://schemas.microsoft.com/office/powerpoint/2010/main" val="33879213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fr-FR" smtClean="0"/>
              <a:t>Modifiez le style du titre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5" name="Footer Placeholder 4"/>
          <p:cNvSpPr>
            <a:spLocks noGrp="1"/>
          </p:cNvSpPr>
          <p:nvPr>
            <p:ph type="ftr" sz="quarter" idx="11"/>
          </p:nvPr>
        </p:nvSpPr>
        <p:spPr>
          <a:xfrm>
            <a:off x="5791200" y="6356350"/>
            <a:ext cx="2895600" cy="365125"/>
          </a:xfrm>
        </p:spPr>
        <p:txBody>
          <a:bodyPr/>
          <a:lstStyle/>
          <a:p>
            <a:endParaRPr lang="fr-FR"/>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531AA709-349D-422A-A382-0F15DFA3AF13}" type="slidenum">
              <a:rPr lang="fr-FR" smtClean="0"/>
              <a:pPr/>
              <a:t>‹N°›</a:t>
            </a:fld>
            <a:endParaRPr lang="fr-FR"/>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531AA709-349D-422A-A382-0F15DFA3AF1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fr-FR" smtClean="0"/>
              <a:t>Modifiez le style du titre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1AA709-349D-422A-A382-0F15DFA3AF13}" type="slidenum">
              <a:rPr lang="fr-FR" smtClean="0"/>
              <a:pPr/>
              <a:t>‹N°›</a:t>
            </a:fld>
            <a:endParaRPr lang="fr-F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5" name="Date Placeholder 4"/>
          <p:cNvSpPr>
            <a:spLocks noGrp="1"/>
          </p:cNvSpPr>
          <p:nvPr>
            <p:ph type="dt" sz="half" idx="10"/>
          </p:nvPr>
        </p:nvSpPr>
        <p:spPr/>
        <p:txBody>
          <a:bodyPr/>
          <a:lstStyle/>
          <a:p>
            <a:fld id="{D07ECF63-AFA9-4E36-A615-4A585160CA5A}" type="datetimeFigureOut">
              <a:rPr lang="fr-FR" smtClean="0"/>
              <a:pPr/>
              <a:t>02/05/2014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531AA709-349D-422A-A382-0F15DFA3AF13}" type="slidenum">
              <a:rPr lang="fr-FR" smtClean="0"/>
              <a:pPr/>
              <a:t>‹N°›</a:t>
            </a:fld>
            <a:endParaRPr lang="fr-FR"/>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fr-FR" smtClean="0"/>
              <a:t>Modifiez le style du titre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D07ECF63-AFA9-4E36-A615-4A585160CA5A}" type="datetimeFigureOut">
              <a:rPr lang="fr-FR" smtClean="0"/>
              <a:pPr/>
              <a:t>02/05/2014</a:t>
            </a:fld>
            <a:endParaRPr lang="fr-F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531AA709-349D-422A-A382-0F15DFA3AF13}" type="slidenum">
              <a:rPr lang="fr-FR" smtClean="0"/>
              <a:pPr/>
              <a:t>‹N°›</a:t>
            </a:fld>
            <a:endParaRPr lang="fr-FR"/>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6" r:id="rId12"/>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9.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8" Type="http://schemas.openxmlformats.org/officeDocument/2006/relationships/image" Target="../media/image14.jpeg"/><Relationship Id="rId3" Type="http://schemas.openxmlformats.org/officeDocument/2006/relationships/diagramLayout" Target="../diagrams/layout2.xml"/><Relationship Id="rId7" Type="http://schemas.openxmlformats.org/officeDocument/2006/relationships/hyperlink" Target="http://commons.wikimedia.org/wiki/File:Henry_David_Thoreau.jpg" TargetMode="Externa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10" Type="http://schemas.openxmlformats.org/officeDocument/2006/relationships/image" Target="../media/image16.jpeg"/><Relationship Id="rId4" Type="http://schemas.openxmlformats.org/officeDocument/2006/relationships/diagramQuickStyle" Target="../diagrams/quickStyle2.xml"/><Relationship Id="rId9" Type="http://schemas.openxmlformats.org/officeDocument/2006/relationships/image" Target="../media/image15.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tock.wikimini.org/w/images/4/4f/Martin_Luther_King_Jr-MLK.jpg" TargetMode="External"/><Relationship Id="rId2" Type="http://schemas.openxmlformats.org/officeDocument/2006/relationships/image" Target="../media/image13.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6.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0.jpeg"/><Relationship Id="rId7" Type="http://schemas.openxmlformats.org/officeDocument/2006/relationships/image" Target="../media/image22.jpeg"/><Relationship Id="rId2" Type="http://schemas.openxmlformats.org/officeDocument/2006/relationships/hyperlink" Target="http://www.eternels-eclairs.fr/images/peinture/tableaux/michel-ange-HD/michel-ange-la-creation-d-adam.jpg" TargetMode="External"/><Relationship Id="rId1" Type="http://schemas.openxmlformats.org/officeDocument/2006/relationships/slideLayout" Target="../slideLayouts/slideLayout7.xml"/><Relationship Id="rId6" Type="http://schemas.openxmlformats.org/officeDocument/2006/relationships/hyperlink" Target="http://www.allaboutthebible.net/art/cain-and-abel-in-art/" TargetMode="External"/><Relationship Id="rId5" Type="http://schemas.openxmlformats.org/officeDocument/2006/relationships/image" Target="../media/image21.jpeg"/><Relationship Id="rId4" Type="http://schemas.openxmlformats.org/officeDocument/2006/relationships/hyperlink" Target="http://www.eternels-eclairs.fr/images/peinture/tableaux/michel-ange-HD/michel-ange-la-tentation-d-adam-et-eve.jpg"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orient="vert"/>
          </p:nvPr>
        </p:nvSpPr>
        <p:spPr>
          <a:xfrm rot="16200000">
            <a:off x="6988649" y="1948458"/>
            <a:ext cx="2223493" cy="1728191"/>
          </a:xfrm>
        </p:spPr>
        <p:txBody>
          <a:bodyPr>
            <a:noAutofit/>
          </a:bodyPr>
          <a:lstStyle/>
          <a:p>
            <a:r>
              <a:rPr lang="fr-FR" sz="3600" dirty="0"/>
              <a:t>Les Semaines </a:t>
            </a:r>
            <a:r>
              <a:rPr lang="fr-FR" sz="3600" dirty="0" smtClean="0"/>
              <a:t/>
            </a:r>
            <a:br>
              <a:rPr lang="fr-FR" sz="3600" dirty="0" smtClean="0"/>
            </a:br>
            <a:r>
              <a:rPr lang="fr-FR" sz="3600" dirty="0" smtClean="0"/>
              <a:t>de la Révolution</a:t>
            </a:r>
            <a:endParaRPr lang="fr-FR" sz="3600" dirty="0"/>
          </a:p>
        </p:txBody>
      </p:sp>
      <p:pic>
        <p:nvPicPr>
          <p:cNvPr id="3" name="Image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830799" y="188639"/>
            <a:ext cx="5496373" cy="6493321"/>
          </a:xfrm>
          <a:prstGeom prst="rect">
            <a:avLst/>
          </a:prstGeom>
        </p:spPr>
      </p:pic>
      <p:sp>
        <p:nvSpPr>
          <p:cNvPr id="6" name="Rectangle 5"/>
          <p:cNvSpPr/>
          <p:nvPr/>
        </p:nvSpPr>
        <p:spPr>
          <a:xfrm>
            <a:off x="209710" y="6158925"/>
            <a:ext cx="6738553" cy="584775"/>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sz="3200" b="1" dirty="0">
                <a:solidFill>
                  <a:srgbClr val="FFC000"/>
                </a:solidFill>
                <a:latin typeface="+mj-lt"/>
              </a:rPr>
              <a:t>Parole donnée N° </a:t>
            </a:r>
            <a:r>
              <a:rPr lang="fr-FR" sz="3200" b="1" dirty="0" smtClean="0">
                <a:solidFill>
                  <a:srgbClr val="FFC000"/>
                </a:solidFill>
                <a:latin typeface="+mj-lt"/>
              </a:rPr>
              <a:t>182 – Mercredi 7 mars 2014</a:t>
            </a:r>
            <a:endParaRPr lang="fr-FR" sz="3200" b="1" dirty="0">
              <a:solidFill>
                <a:srgbClr val="FFC000"/>
              </a:solidFill>
              <a:latin typeface="+mj-lt"/>
            </a:endParaRPr>
          </a:p>
        </p:txBody>
      </p:sp>
    </p:spTree>
    <p:extLst>
      <p:ext uri="{BB962C8B-B14F-4D97-AF65-F5344CB8AC3E}">
        <p14:creationId xmlns:p14="http://schemas.microsoft.com/office/powerpoint/2010/main" val="17877548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8000" dirty="0" smtClean="0"/>
              <a:t>Table 3</a:t>
            </a:r>
            <a:endParaRPr lang="fr-FR" sz="8000" dirty="0"/>
          </a:p>
        </p:txBody>
      </p:sp>
      <p:sp>
        <p:nvSpPr>
          <p:cNvPr id="3" name="Espace réservé du contenu 2"/>
          <p:cNvSpPr>
            <a:spLocks noGrp="1"/>
          </p:cNvSpPr>
          <p:nvPr>
            <p:ph idx="1"/>
          </p:nvPr>
        </p:nvSpPr>
        <p:spPr>
          <a:xfrm>
            <a:off x="0" y="1600200"/>
            <a:ext cx="9144000" cy="5257800"/>
          </a:xfrm>
        </p:spPr>
        <p:txBody>
          <a:bodyPr>
            <a:normAutofit lnSpcReduction="10000"/>
          </a:bodyPr>
          <a:lstStyle/>
          <a:p>
            <a:r>
              <a:rPr lang="fr-FR" dirty="0" smtClean="0">
                <a:latin typeface="Arial Narrow" panose="020B0606020202030204" pitchFamily="34" charset="0"/>
              </a:rPr>
              <a:t>Quand ? Quand la personne est sur la défensive, têtue. Etat émotionnel très fort et irréfléchi. Attendre qu’elle écoute à son tour. </a:t>
            </a:r>
          </a:p>
          <a:p>
            <a:r>
              <a:rPr lang="fr-FR" dirty="0" smtClean="0">
                <a:latin typeface="Arial Narrow" panose="020B0606020202030204" pitchFamily="34" charset="0"/>
              </a:rPr>
              <a:t>Comment ça réussit ? Écouter, trouver un point positif, prendre du temps. Respecter la dignité de la personne. Ses actes, pas de mise en cause personnelle. </a:t>
            </a:r>
          </a:p>
          <a:p>
            <a:r>
              <a:rPr lang="fr-FR" dirty="0" smtClean="0">
                <a:latin typeface="Arial Narrow" panose="020B0606020202030204" pitchFamily="34" charset="0"/>
              </a:rPr>
              <a:t>Rester humble. </a:t>
            </a:r>
          </a:p>
          <a:p>
            <a:r>
              <a:rPr lang="fr-FR" dirty="0" smtClean="0">
                <a:latin typeface="Arial Narrow" panose="020B0606020202030204" pitchFamily="34" charset="0"/>
              </a:rPr>
              <a:t>Dire les choses sincèrement, quand c’est grave</a:t>
            </a:r>
          </a:p>
          <a:p>
            <a:r>
              <a:rPr lang="fr-FR" dirty="0" smtClean="0">
                <a:latin typeface="Arial Narrow" panose="020B0606020202030204" pitchFamily="34" charset="0"/>
              </a:rPr>
              <a:t>Piège : on s’écrase, elle en profite, et on perd le courage de lui dire la vérité</a:t>
            </a:r>
          </a:p>
          <a:p>
            <a:r>
              <a:rPr lang="fr-FR" dirty="0" smtClean="0">
                <a:latin typeface="Arial Narrow" panose="020B0606020202030204" pitchFamily="34" charset="0"/>
              </a:rPr>
              <a:t>On gagne le relationnel, on peut gagner des amis parmi nos ennemis. On  gagne en confiance, en sagesse, on apprend à donner, pas seulement combler une carence. On gagne du temps et la paix.</a:t>
            </a:r>
          </a:p>
          <a:p>
            <a:r>
              <a:rPr lang="fr-FR" dirty="0" smtClean="0">
                <a:latin typeface="Arial Narrow" panose="020B0606020202030204" pitchFamily="34" charset="0"/>
              </a:rPr>
              <a:t>On ne peut pas changer les gens par la révolution, mais on peut y arriver en se faisant violence.</a:t>
            </a:r>
            <a:endParaRPr lang="fr-FR" dirty="0">
              <a:latin typeface="Arial Narrow" panose="020B0606020202030204" pitchFamily="34" charset="0"/>
            </a:endParaRPr>
          </a:p>
        </p:txBody>
      </p:sp>
    </p:spTree>
    <p:extLst>
      <p:ext uri="{BB962C8B-B14F-4D97-AF65-F5344CB8AC3E}">
        <p14:creationId xmlns:p14="http://schemas.microsoft.com/office/powerpoint/2010/main" val="13134399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sz="4400" dirty="0" smtClean="0"/>
              <a:t>De la révolution violente à la révolution non-violente</a:t>
            </a:r>
            <a:endParaRPr lang="fr-FR" dirty="0"/>
          </a:p>
        </p:txBody>
      </p:sp>
      <p:sp>
        <p:nvSpPr>
          <p:cNvPr id="5" name="Espace réservé du texte 4"/>
          <p:cNvSpPr>
            <a:spLocks noGrp="1"/>
          </p:cNvSpPr>
          <p:nvPr>
            <p:ph type="body" idx="1"/>
          </p:nvPr>
        </p:nvSpPr>
        <p:spPr/>
        <p:txBody>
          <a:bodyPr/>
          <a:lstStyle/>
          <a:p>
            <a:r>
              <a:rPr lang="fr-FR" dirty="0" smtClean="0"/>
              <a:t>Lénine et Gandhi, deux figures majeures du 20</a:t>
            </a:r>
            <a:r>
              <a:rPr lang="fr-FR" baseline="30000" dirty="0" smtClean="0"/>
              <a:t>e</a:t>
            </a:r>
            <a:r>
              <a:rPr lang="fr-FR" dirty="0" smtClean="0"/>
              <a:t> siècle</a:t>
            </a:r>
            <a:endParaRPr lang="fr-FR" dirty="0"/>
          </a:p>
        </p:txBody>
      </p:sp>
    </p:spTree>
    <p:extLst>
      <p:ext uri="{BB962C8B-B14F-4D97-AF65-F5344CB8AC3E}">
        <p14:creationId xmlns:p14="http://schemas.microsoft.com/office/powerpoint/2010/main" val="13887477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Ça tourne dans la galaxie</a:t>
            </a:r>
            <a:endParaRPr lang="fr-FR" dirty="0"/>
          </a:p>
        </p:txBody>
      </p:sp>
      <p:pic>
        <p:nvPicPr>
          <p:cNvPr id="1025" name="Picture 1" descr="Saisons"/>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71600" y="1628800"/>
            <a:ext cx="7056784" cy="49221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03833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6600" dirty="0" smtClean="0"/>
              <a:t>Les deux cercles</a:t>
            </a:r>
            <a:endParaRPr lang="fr-FR" sz="6600" dirty="0"/>
          </a:p>
        </p:txBody>
      </p:sp>
      <p:sp>
        <p:nvSpPr>
          <p:cNvPr id="5" name="Espace réservé du texte 4"/>
          <p:cNvSpPr>
            <a:spLocks noGrp="1"/>
          </p:cNvSpPr>
          <p:nvPr>
            <p:ph type="body" idx="1"/>
          </p:nvPr>
        </p:nvSpPr>
        <p:spPr>
          <a:xfrm>
            <a:off x="471251" y="1726848"/>
            <a:ext cx="4040188" cy="639762"/>
          </a:xfrm>
        </p:spPr>
        <p:style>
          <a:lnRef idx="0">
            <a:schemeClr val="accent1"/>
          </a:lnRef>
          <a:fillRef idx="3">
            <a:schemeClr val="accent1"/>
          </a:fillRef>
          <a:effectRef idx="3">
            <a:schemeClr val="accent1"/>
          </a:effectRef>
          <a:fontRef idx="minor">
            <a:schemeClr val="lt1"/>
          </a:fontRef>
        </p:style>
        <p:txBody>
          <a:bodyPr/>
          <a:lstStyle/>
          <a:p>
            <a:r>
              <a:rPr lang="fr-FR" dirty="0" smtClean="0"/>
              <a:t>Le cercle vertueux</a:t>
            </a:r>
            <a:endParaRPr lang="fr-FR" dirty="0"/>
          </a:p>
        </p:txBody>
      </p:sp>
      <p:sp>
        <p:nvSpPr>
          <p:cNvPr id="6" name="Espace réservé du contenu 5"/>
          <p:cNvSpPr>
            <a:spLocks noGrp="1"/>
          </p:cNvSpPr>
          <p:nvPr>
            <p:ph sz="half" idx="2"/>
          </p:nvPr>
        </p:nvSpPr>
        <p:spPr>
          <a:xfrm>
            <a:off x="457200" y="2413809"/>
            <a:ext cx="4040188" cy="3712353"/>
          </a:xfrm>
        </p:spPr>
        <p:style>
          <a:lnRef idx="1">
            <a:schemeClr val="accent1"/>
          </a:lnRef>
          <a:fillRef idx="2">
            <a:schemeClr val="accent1"/>
          </a:fillRef>
          <a:effectRef idx="1">
            <a:schemeClr val="accent1"/>
          </a:effectRef>
          <a:fontRef idx="minor">
            <a:schemeClr val="dk1"/>
          </a:fontRef>
        </p:style>
        <p:txBody>
          <a:bodyPr/>
          <a:lstStyle/>
          <a:p>
            <a:r>
              <a:rPr lang="fr-FR" dirty="0" smtClean="0">
                <a:latin typeface="+mj-lt"/>
              </a:rPr>
              <a:t>Ce qui tourne bien</a:t>
            </a:r>
          </a:p>
          <a:p>
            <a:r>
              <a:rPr lang="fr-FR" dirty="0" smtClean="0">
                <a:latin typeface="+mj-lt"/>
              </a:rPr>
              <a:t>Le métabolisme</a:t>
            </a:r>
            <a:endParaRPr lang="fr-FR" dirty="0">
              <a:latin typeface="+mj-lt"/>
            </a:endParaRPr>
          </a:p>
        </p:txBody>
      </p:sp>
      <p:sp>
        <p:nvSpPr>
          <p:cNvPr id="7" name="Espace réservé du texte 6"/>
          <p:cNvSpPr>
            <a:spLocks noGrp="1"/>
          </p:cNvSpPr>
          <p:nvPr>
            <p:ph type="body" sz="quarter" idx="3"/>
          </p:nvPr>
        </p:nvSpPr>
        <p:spPr>
          <a:xfrm>
            <a:off x="4704796" y="1718536"/>
            <a:ext cx="4125003" cy="639762"/>
          </a:xfrm>
        </p:spPr>
        <p:style>
          <a:lnRef idx="0">
            <a:schemeClr val="accent3"/>
          </a:lnRef>
          <a:fillRef idx="3">
            <a:schemeClr val="accent3"/>
          </a:fillRef>
          <a:effectRef idx="3">
            <a:schemeClr val="accent3"/>
          </a:effectRef>
          <a:fontRef idx="minor">
            <a:schemeClr val="lt1"/>
          </a:fontRef>
        </p:style>
        <p:txBody>
          <a:bodyPr/>
          <a:lstStyle/>
          <a:p>
            <a:r>
              <a:rPr lang="fr-FR" dirty="0" smtClean="0"/>
              <a:t>Le cercle vicieux</a:t>
            </a:r>
            <a:endParaRPr lang="fr-FR" dirty="0"/>
          </a:p>
        </p:txBody>
      </p:sp>
      <p:sp>
        <p:nvSpPr>
          <p:cNvPr id="8" name="Espace réservé du contenu 7"/>
          <p:cNvSpPr>
            <a:spLocks noGrp="1"/>
          </p:cNvSpPr>
          <p:nvPr>
            <p:ph sz="quarter" idx="4"/>
          </p:nvPr>
        </p:nvSpPr>
        <p:spPr>
          <a:xfrm>
            <a:off x="4788024" y="2392665"/>
            <a:ext cx="4041775" cy="3951287"/>
          </a:xfrm>
        </p:spPr>
        <p:style>
          <a:lnRef idx="1">
            <a:schemeClr val="accent3"/>
          </a:lnRef>
          <a:fillRef idx="2">
            <a:schemeClr val="accent3"/>
          </a:fillRef>
          <a:effectRef idx="1">
            <a:schemeClr val="accent3"/>
          </a:effectRef>
          <a:fontRef idx="minor">
            <a:schemeClr val="dk1"/>
          </a:fontRef>
        </p:style>
        <p:txBody>
          <a:bodyPr/>
          <a:lstStyle/>
          <a:p>
            <a:r>
              <a:rPr lang="fr-FR" dirty="0" smtClean="0">
                <a:latin typeface="+mj-lt"/>
              </a:rPr>
              <a:t>Ce qui tourne mal, « ce qui ne tourne pas rond »</a:t>
            </a:r>
          </a:p>
          <a:p>
            <a:r>
              <a:rPr lang="fr-FR" dirty="0" smtClean="0">
                <a:latin typeface="+mj-lt"/>
              </a:rPr>
              <a:t>sortie d’orbite (déraillement)</a:t>
            </a:r>
            <a:endParaRPr lang="fr-FR" dirty="0">
              <a:latin typeface="+mj-lt"/>
            </a:endParaRPr>
          </a:p>
        </p:txBody>
      </p:sp>
      <p:pic>
        <p:nvPicPr>
          <p:cNvPr id="2050" name="Picture 2" descr="cercle-vertueux"/>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22251" y="3401068"/>
            <a:ext cx="3333750" cy="333375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levadrouilleururbain.files.wordpress.com/2012/04/cercle.jpg?w=300"/>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58068" y="4010724"/>
            <a:ext cx="3971731" cy="2647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2759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1000"/>
                                        <p:tgtEl>
                                          <p:spTgt spid="2050"/>
                                        </p:tgtEl>
                                      </p:cBhvr>
                                    </p:animEffect>
                                    <p:anim calcmode="lin" valueType="num">
                                      <p:cBhvr>
                                        <p:cTn id="8" dur="1000" fill="hold"/>
                                        <p:tgtEl>
                                          <p:spTgt spid="2050"/>
                                        </p:tgtEl>
                                        <p:attrNameLst>
                                          <p:attrName>ppt_x</p:attrName>
                                        </p:attrNameLst>
                                      </p:cBhvr>
                                      <p:tavLst>
                                        <p:tav tm="0">
                                          <p:val>
                                            <p:strVal val="#ppt_x"/>
                                          </p:val>
                                        </p:tav>
                                        <p:tav tm="100000">
                                          <p:val>
                                            <p:strVal val="#ppt_x"/>
                                          </p:val>
                                        </p:tav>
                                      </p:tavLst>
                                    </p:anim>
                                    <p:anim calcmode="lin" valueType="num">
                                      <p:cBhvr>
                                        <p:cTn id="9" dur="1000" fill="hold"/>
                                        <p:tgtEl>
                                          <p:spTgt spid="2050"/>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052"/>
                                        </p:tgtEl>
                                        <p:attrNameLst>
                                          <p:attrName>style.visibility</p:attrName>
                                        </p:attrNameLst>
                                      </p:cBhvr>
                                      <p:to>
                                        <p:strVal val="visible"/>
                                      </p:to>
                                    </p:set>
                                    <p:animEffect transition="in" filter="barn(inVertical)">
                                      <p:cBhvr>
                                        <p:cTn id="14"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IPB"/>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1598" y="2031180"/>
            <a:ext cx="3969023" cy="4343721"/>
          </a:xfrm>
          <a:prstGeom prst="rect">
            <a:avLst/>
          </a:prstGeom>
          <a:noFill/>
          <a:extLst>
            <a:ext uri="{909E8E84-426E-40DD-AFC4-6F175D3DCCD1}">
              <a14:hiddenFill xmlns:a14="http://schemas.microsoft.com/office/drawing/2010/main">
                <a:solidFill>
                  <a:srgbClr val="FFFFFF"/>
                </a:solidFill>
              </a14:hiddenFill>
            </a:ext>
          </a:extLst>
        </p:spPr>
      </p:pic>
      <p:sp>
        <p:nvSpPr>
          <p:cNvPr id="9" name="Flèche vers le bas 8"/>
          <p:cNvSpPr/>
          <p:nvPr/>
        </p:nvSpPr>
        <p:spPr>
          <a:xfrm>
            <a:off x="1705923" y="5873447"/>
            <a:ext cx="578919" cy="818545"/>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7" name="Rectangle 6"/>
          <p:cNvSpPr/>
          <p:nvPr/>
        </p:nvSpPr>
        <p:spPr>
          <a:xfrm>
            <a:off x="2435641" y="3955893"/>
            <a:ext cx="1469120" cy="461665"/>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r>
              <a:rPr lang="fr-FR" sz="2400" dirty="0" smtClean="0">
                <a:solidFill>
                  <a:srgbClr val="FFC000"/>
                </a:solidFill>
              </a:rPr>
              <a:t>révolution</a:t>
            </a:r>
            <a:endParaRPr lang="fr-FR" sz="2400" dirty="0">
              <a:solidFill>
                <a:srgbClr val="FFC000"/>
              </a:solidFill>
            </a:endParaRPr>
          </a:p>
        </p:txBody>
      </p:sp>
      <p:sp>
        <p:nvSpPr>
          <p:cNvPr id="2" name="Titre 1"/>
          <p:cNvSpPr>
            <a:spLocks noGrp="1"/>
          </p:cNvSpPr>
          <p:nvPr>
            <p:ph type="title"/>
          </p:nvPr>
        </p:nvSpPr>
        <p:spPr/>
        <p:txBody>
          <a:bodyPr/>
          <a:lstStyle/>
          <a:p>
            <a:r>
              <a:rPr lang="fr-FR" dirty="0" smtClean="0"/>
              <a:t>Du messianisme à l’idée révolutionnaire</a:t>
            </a:r>
            <a:endParaRPr lang="fr-FR" dirty="0"/>
          </a:p>
        </p:txBody>
      </p:sp>
      <p:sp>
        <p:nvSpPr>
          <p:cNvPr id="10" name="Flèche vers le bas 9"/>
          <p:cNvSpPr/>
          <p:nvPr/>
        </p:nvSpPr>
        <p:spPr>
          <a:xfrm rot="10800000">
            <a:off x="1779360" y="1593400"/>
            <a:ext cx="432048" cy="91009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 name="Rectangle 2"/>
          <p:cNvSpPr/>
          <p:nvPr/>
        </p:nvSpPr>
        <p:spPr>
          <a:xfrm>
            <a:off x="3547153" y="2186637"/>
            <a:ext cx="1740868" cy="369332"/>
          </a:xfrm>
          <a:prstGeom prst="rect">
            <a:avLst/>
          </a:prstGeom>
        </p:spPr>
        <p:txBody>
          <a:bodyPr wrap="square">
            <a:spAutoFit/>
          </a:bodyPr>
          <a:lstStyle/>
          <a:p>
            <a:pPr algn="ctr"/>
            <a:r>
              <a:rPr lang="fr-FR" dirty="0" smtClean="0">
                <a:solidFill>
                  <a:srgbClr val="0070C0"/>
                </a:solidFill>
                <a:latin typeface="+mj-lt"/>
              </a:rPr>
              <a:t>Spirale ascendante</a:t>
            </a:r>
            <a:endParaRPr lang="fr-FR" dirty="0">
              <a:solidFill>
                <a:srgbClr val="0070C0"/>
              </a:solidFill>
              <a:latin typeface="+mj-lt"/>
            </a:endParaRPr>
          </a:p>
        </p:txBody>
      </p:sp>
      <p:sp>
        <p:nvSpPr>
          <p:cNvPr id="11" name="Rectangle 10"/>
          <p:cNvSpPr/>
          <p:nvPr/>
        </p:nvSpPr>
        <p:spPr>
          <a:xfrm>
            <a:off x="3631837" y="5504115"/>
            <a:ext cx="1516227" cy="369332"/>
          </a:xfrm>
          <a:prstGeom prst="rect">
            <a:avLst/>
          </a:prstGeom>
          <a:solidFill>
            <a:schemeClr val="accent2"/>
          </a:solidFill>
        </p:spPr>
        <p:txBody>
          <a:bodyPr wrap="square">
            <a:spAutoFit/>
          </a:bodyPr>
          <a:lstStyle/>
          <a:p>
            <a:pPr algn="ctr"/>
            <a:r>
              <a:rPr lang="fr-FR" dirty="0" smtClean="0">
                <a:solidFill>
                  <a:schemeClr val="bg1"/>
                </a:solidFill>
                <a:latin typeface="+mj-lt"/>
              </a:rPr>
              <a:t>Spirale descendante</a:t>
            </a:r>
            <a:endParaRPr lang="fr-FR" dirty="0">
              <a:solidFill>
                <a:schemeClr val="bg1"/>
              </a:solidFill>
              <a:latin typeface="+mj-lt"/>
            </a:endParaRPr>
          </a:p>
        </p:txBody>
      </p:sp>
      <p:sp>
        <p:nvSpPr>
          <p:cNvPr id="4" name="Rectangle 3"/>
          <p:cNvSpPr/>
          <p:nvPr/>
        </p:nvSpPr>
        <p:spPr>
          <a:xfrm>
            <a:off x="5288021" y="4186726"/>
            <a:ext cx="3583003" cy="2462213"/>
          </a:xfrm>
          <a:prstGeom prst="rect">
            <a:avLst/>
          </a:prstGeom>
        </p:spPr>
        <p:txBody>
          <a:bodyPr wrap="square">
            <a:spAutoFit/>
          </a:bodyPr>
          <a:lstStyle/>
          <a:p>
            <a:pPr algn="ctr"/>
            <a:r>
              <a:rPr lang="fr-FR" sz="2800" dirty="0">
                <a:solidFill>
                  <a:srgbClr val="002060"/>
                </a:solidFill>
              </a:rPr>
              <a:t>l’être </a:t>
            </a:r>
            <a:r>
              <a:rPr lang="fr-FR" sz="2800" dirty="0" smtClean="0">
                <a:solidFill>
                  <a:srgbClr val="002060"/>
                </a:solidFill>
              </a:rPr>
              <a:t>humain</a:t>
            </a:r>
          </a:p>
          <a:p>
            <a:pPr algn="ctr"/>
            <a:endParaRPr lang="fr-FR" dirty="0" smtClean="0">
              <a:solidFill>
                <a:srgbClr val="002060"/>
              </a:solidFill>
            </a:endParaRPr>
          </a:p>
          <a:p>
            <a:pPr marL="285750" indent="-285750">
              <a:buFont typeface="Arial" pitchFamily="34" charset="0"/>
              <a:buChar char="•"/>
            </a:pPr>
            <a:r>
              <a:rPr lang="fr-FR" dirty="0" smtClean="0">
                <a:solidFill>
                  <a:srgbClr val="002060"/>
                </a:solidFill>
              </a:rPr>
              <a:t>Désaxé</a:t>
            </a:r>
          </a:p>
          <a:p>
            <a:pPr marL="285750" indent="-285750">
              <a:buFont typeface="Arial" pitchFamily="34" charset="0"/>
              <a:buChar char="•"/>
            </a:pPr>
            <a:r>
              <a:rPr lang="fr-FR" dirty="0" smtClean="0">
                <a:solidFill>
                  <a:srgbClr val="002060"/>
                </a:solidFill>
              </a:rPr>
              <a:t>déplacé</a:t>
            </a:r>
          </a:p>
          <a:p>
            <a:pPr marL="285750" indent="-285750">
              <a:buFont typeface="Arial" pitchFamily="34" charset="0"/>
              <a:buChar char="•"/>
            </a:pPr>
            <a:r>
              <a:rPr lang="fr-FR" dirty="0">
                <a:solidFill>
                  <a:srgbClr val="002060"/>
                </a:solidFill>
              </a:rPr>
              <a:t>d</a:t>
            </a:r>
            <a:r>
              <a:rPr lang="fr-FR" dirty="0" smtClean="0">
                <a:solidFill>
                  <a:srgbClr val="002060"/>
                </a:solidFill>
              </a:rPr>
              <a:t>éphasé</a:t>
            </a:r>
            <a:endParaRPr lang="fr-FR" dirty="0">
              <a:solidFill>
                <a:srgbClr val="002060"/>
              </a:solidFill>
            </a:endParaRPr>
          </a:p>
          <a:p>
            <a:pPr marL="285750" indent="-285750">
              <a:buFont typeface="Arial" pitchFamily="34" charset="0"/>
              <a:buChar char="•"/>
            </a:pPr>
            <a:r>
              <a:rPr lang="fr-FR" dirty="0" smtClean="0">
                <a:solidFill>
                  <a:srgbClr val="002060"/>
                </a:solidFill>
              </a:rPr>
              <a:t>Tourne de travers</a:t>
            </a:r>
          </a:p>
          <a:p>
            <a:pPr marL="285750" indent="-285750">
              <a:buFont typeface="Arial" pitchFamily="34" charset="0"/>
              <a:buChar char="•"/>
            </a:pPr>
            <a:r>
              <a:rPr lang="fr-FR" dirty="0" smtClean="0">
                <a:solidFill>
                  <a:srgbClr val="002060"/>
                </a:solidFill>
              </a:rPr>
              <a:t>Vit et agit de travers</a:t>
            </a:r>
          </a:p>
          <a:p>
            <a:pPr marL="285750" indent="-285750">
              <a:buFont typeface="Arial" pitchFamily="34" charset="0"/>
              <a:buChar char="•"/>
            </a:pPr>
            <a:r>
              <a:rPr lang="fr-FR" dirty="0" smtClean="0">
                <a:solidFill>
                  <a:srgbClr val="002060"/>
                </a:solidFill>
              </a:rPr>
              <a:t>Pense et parle de travers </a:t>
            </a:r>
          </a:p>
        </p:txBody>
      </p:sp>
      <p:sp>
        <p:nvSpPr>
          <p:cNvPr id="5" name="Rectangle 4"/>
          <p:cNvSpPr/>
          <p:nvPr/>
        </p:nvSpPr>
        <p:spPr>
          <a:xfrm>
            <a:off x="5328206" y="1983292"/>
            <a:ext cx="3772443" cy="2031325"/>
          </a:xfrm>
          <a:prstGeom prst="rect">
            <a:avLst/>
          </a:prstGeom>
        </p:spPr>
        <p:txBody>
          <a:bodyPr wrap="none">
            <a:spAutoFit/>
          </a:bodyPr>
          <a:lstStyle/>
          <a:p>
            <a:pPr algn="ctr"/>
            <a:r>
              <a:rPr lang="fr-FR" dirty="0">
                <a:solidFill>
                  <a:srgbClr val="002060"/>
                </a:solidFill>
              </a:rPr>
              <a:t>Discours </a:t>
            </a:r>
            <a:r>
              <a:rPr lang="fr-FR" dirty="0" smtClean="0">
                <a:solidFill>
                  <a:srgbClr val="002060"/>
                </a:solidFill>
              </a:rPr>
              <a:t>messianique</a:t>
            </a:r>
          </a:p>
          <a:p>
            <a:pPr algn="ctr"/>
            <a:r>
              <a:rPr lang="fr-FR" dirty="0" smtClean="0">
                <a:solidFill>
                  <a:srgbClr val="002060"/>
                </a:solidFill>
              </a:rPr>
              <a:t>Action du Dieu unique dans l’Histoire</a:t>
            </a:r>
          </a:p>
          <a:p>
            <a:pPr algn="ctr"/>
            <a:r>
              <a:rPr lang="fr-FR" dirty="0" smtClean="0">
                <a:solidFill>
                  <a:srgbClr val="002060"/>
                </a:solidFill>
              </a:rPr>
              <a:t>Eschatologie (fin des temps)</a:t>
            </a:r>
          </a:p>
          <a:p>
            <a:pPr algn="ctr"/>
            <a:r>
              <a:rPr lang="fr-FR" dirty="0" smtClean="0">
                <a:solidFill>
                  <a:srgbClr val="002060"/>
                </a:solidFill>
              </a:rPr>
              <a:t>Age d’or</a:t>
            </a:r>
          </a:p>
          <a:p>
            <a:pPr algn="ctr"/>
            <a:r>
              <a:rPr lang="fr-FR" dirty="0" smtClean="0">
                <a:solidFill>
                  <a:srgbClr val="002060"/>
                </a:solidFill>
              </a:rPr>
              <a:t>Eradication du mal (péché)</a:t>
            </a:r>
          </a:p>
          <a:p>
            <a:pPr algn="ctr"/>
            <a:r>
              <a:rPr lang="fr-FR" dirty="0" smtClean="0">
                <a:solidFill>
                  <a:srgbClr val="002060"/>
                </a:solidFill>
              </a:rPr>
              <a:t>Peuple élu et universalisme</a:t>
            </a:r>
          </a:p>
          <a:p>
            <a:pPr algn="ctr"/>
            <a:r>
              <a:rPr lang="fr-FR" dirty="0" smtClean="0">
                <a:solidFill>
                  <a:srgbClr val="002060"/>
                </a:solidFill>
              </a:rPr>
              <a:t>Prophètes et Messie </a:t>
            </a:r>
            <a:endParaRPr lang="fr-FR" dirty="0">
              <a:solidFill>
                <a:srgbClr val="002060"/>
              </a:solidFill>
            </a:endParaRPr>
          </a:p>
        </p:txBody>
      </p:sp>
    </p:spTree>
    <p:extLst>
      <p:ext uri="{BB962C8B-B14F-4D97-AF65-F5344CB8AC3E}">
        <p14:creationId xmlns:p14="http://schemas.microsoft.com/office/powerpoint/2010/main" val="24822615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smtClean="0"/>
              <a:t>Phénoménologie de la révolution</a:t>
            </a:r>
            <a:endParaRPr lang="fr-FR" dirty="0"/>
          </a:p>
        </p:txBody>
      </p:sp>
      <p:pic>
        <p:nvPicPr>
          <p:cNvPr id="7" name="Picture 2" descr="Image IPB"/>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0362" y="2132856"/>
            <a:ext cx="3743067" cy="4235197"/>
          </a:xfrm>
          <a:prstGeom prst="rect">
            <a:avLst/>
          </a:prstGeom>
          <a:noFill/>
          <a:extLst>
            <a:ext uri="{909E8E84-426E-40DD-AFC4-6F175D3DCCD1}">
              <a14:hiddenFill xmlns:a14="http://schemas.microsoft.com/office/drawing/2010/main">
                <a:solidFill>
                  <a:srgbClr val="FFFFFF"/>
                </a:solidFill>
              </a14:hiddenFill>
            </a:ext>
          </a:extLst>
        </p:spPr>
      </p:pic>
      <p:sp>
        <p:nvSpPr>
          <p:cNvPr id="10" name="Flèche vers le bas 9"/>
          <p:cNvSpPr/>
          <p:nvPr/>
        </p:nvSpPr>
        <p:spPr>
          <a:xfrm>
            <a:off x="1468931" y="5877272"/>
            <a:ext cx="578919" cy="818545"/>
          </a:xfrm>
          <a:prstGeom prst="down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1" name="Rectangle 10"/>
          <p:cNvSpPr/>
          <p:nvPr/>
        </p:nvSpPr>
        <p:spPr>
          <a:xfrm>
            <a:off x="2483768" y="4019621"/>
            <a:ext cx="1469120" cy="461665"/>
          </a:xfrm>
          <a:prstGeom prst="rect">
            <a:avLst/>
          </a:prstGeom>
        </p:spPr>
        <p:style>
          <a:lnRef idx="0">
            <a:schemeClr val="accent6"/>
          </a:lnRef>
          <a:fillRef idx="3">
            <a:schemeClr val="accent6"/>
          </a:fillRef>
          <a:effectRef idx="3">
            <a:schemeClr val="accent6"/>
          </a:effectRef>
          <a:fontRef idx="minor">
            <a:schemeClr val="lt1"/>
          </a:fontRef>
        </p:style>
        <p:txBody>
          <a:bodyPr wrap="none">
            <a:spAutoFit/>
          </a:bodyPr>
          <a:lstStyle/>
          <a:p>
            <a:r>
              <a:rPr lang="fr-FR" sz="2400" dirty="0" smtClean="0">
                <a:solidFill>
                  <a:srgbClr val="FFC000"/>
                </a:solidFill>
              </a:rPr>
              <a:t>révolution</a:t>
            </a:r>
            <a:endParaRPr lang="fr-FR" sz="2400" dirty="0">
              <a:solidFill>
                <a:srgbClr val="FFC000"/>
              </a:solidFill>
            </a:endParaRPr>
          </a:p>
        </p:txBody>
      </p:sp>
      <p:sp>
        <p:nvSpPr>
          <p:cNvPr id="13" name="Flèche vers le bas 12"/>
          <p:cNvSpPr/>
          <p:nvPr/>
        </p:nvSpPr>
        <p:spPr>
          <a:xfrm rot="10800000">
            <a:off x="1523970" y="1601207"/>
            <a:ext cx="432048" cy="910098"/>
          </a:xfrm>
          <a:prstGeom prst="downArrow">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fr-FR"/>
          </a:p>
        </p:txBody>
      </p:sp>
      <p:sp>
        <p:nvSpPr>
          <p:cNvPr id="14" name="Rectangle 13"/>
          <p:cNvSpPr/>
          <p:nvPr/>
        </p:nvSpPr>
        <p:spPr>
          <a:xfrm>
            <a:off x="143696" y="1546932"/>
            <a:ext cx="1325235" cy="646331"/>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pPr algn="ctr"/>
            <a:r>
              <a:rPr lang="fr-FR" dirty="0" smtClean="0">
                <a:solidFill>
                  <a:schemeClr val="bg1"/>
                </a:solidFill>
              </a:rPr>
              <a:t>Spirale</a:t>
            </a:r>
          </a:p>
          <a:p>
            <a:pPr algn="ctr"/>
            <a:r>
              <a:rPr lang="fr-FR" dirty="0" smtClean="0">
                <a:solidFill>
                  <a:schemeClr val="bg1"/>
                </a:solidFill>
              </a:rPr>
              <a:t>ascendante</a:t>
            </a:r>
            <a:endParaRPr lang="fr-FR" dirty="0">
              <a:solidFill>
                <a:schemeClr val="bg1"/>
              </a:solidFill>
            </a:endParaRPr>
          </a:p>
        </p:txBody>
      </p:sp>
      <p:sp>
        <p:nvSpPr>
          <p:cNvPr id="15" name="Rectangle 14"/>
          <p:cNvSpPr/>
          <p:nvPr/>
        </p:nvSpPr>
        <p:spPr>
          <a:xfrm>
            <a:off x="20314" y="6171499"/>
            <a:ext cx="1448666" cy="646331"/>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algn="ctr"/>
            <a:r>
              <a:rPr lang="fr-FR" dirty="0" smtClean="0">
                <a:solidFill>
                  <a:schemeClr val="bg1"/>
                </a:solidFill>
              </a:rPr>
              <a:t>Spirale</a:t>
            </a:r>
          </a:p>
          <a:p>
            <a:pPr algn="ctr"/>
            <a:r>
              <a:rPr lang="fr-FR" dirty="0" smtClean="0">
                <a:solidFill>
                  <a:schemeClr val="bg1"/>
                </a:solidFill>
              </a:rPr>
              <a:t>descendante</a:t>
            </a:r>
            <a:endParaRPr lang="fr-FR" dirty="0">
              <a:solidFill>
                <a:schemeClr val="bg1"/>
              </a:solidFill>
            </a:endParaRPr>
          </a:p>
        </p:txBody>
      </p:sp>
      <p:graphicFrame>
        <p:nvGraphicFramePr>
          <p:cNvPr id="16" name="Espace réservé du contenu 7"/>
          <p:cNvGraphicFramePr>
            <a:graphicFrameLocks/>
          </p:cNvGraphicFramePr>
          <p:nvPr>
            <p:extLst>
              <p:ext uri="{D42A27DB-BD31-4B8C-83A1-F6EECF244321}">
                <p14:modId xmlns:p14="http://schemas.microsoft.com/office/powerpoint/2010/main" val="3452515415"/>
              </p:ext>
            </p:extLst>
          </p:nvPr>
        </p:nvGraphicFramePr>
        <p:xfrm>
          <a:off x="3347864" y="1559704"/>
          <a:ext cx="5796136" cy="54423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086039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smtClean="0"/>
              <a:t>Parallèles entre Lénine et Gandhi</a:t>
            </a:r>
            <a:endParaRPr lang="fr-FR" dirty="0"/>
          </a:p>
        </p:txBody>
      </p:sp>
      <p:sp>
        <p:nvSpPr>
          <p:cNvPr id="5" name="Espace réservé du texte 4"/>
          <p:cNvSpPr>
            <a:spLocks noGrp="1"/>
          </p:cNvSpPr>
          <p:nvPr>
            <p:ph type="body" idx="1"/>
          </p:nvPr>
        </p:nvSpPr>
        <p:spPr/>
        <p:txBody>
          <a:bodyPr/>
          <a:lstStyle/>
          <a:p>
            <a:r>
              <a:rPr lang="fr-FR" dirty="0" smtClean="0"/>
              <a:t>Lénine</a:t>
            </a:r>
            <a:endParaRPr lang="fr-FR" dirty="0"/>
          </a:p>
        </p:txBody>
      </p:sp>
      <p:sp>
        <p:nvSpPr>
          <p:cNvPr id="6" name="Espace réservé du contenu 5"/>
          <p:cNvSpPr>
            <a:spLocks noGrp="1"/>
          </p:cNvSpPr>
          <p:nvPr>
            <p:ph sz="half" idx="2"/>
          </p:nvPr>
        </p:nvSpPr>
        <p:spPr/>
        <p:txBody>
          <a:bodyPr/>
          <a:lstStyle/>
          <a:p>
            <a:r>
              <a:rPr lang="fr-FR" dirty="0" smtClean="0">
                <a:latin typeface="+mj-lt"/>
              </a:rPr>
              <a:t>Une doctrine : le marxisme-léninisme (matérialisme dialectique et matérialisme historique)</a:t>
            </a:r>
          </a:p>
          <a:p>
            <a:r>
              <a:rPr lang="fr-FR" dirty="0" smtClean="0">
                <a:latin typeface="+mj-lt"/>
              </a:rPr>
              <a:t>Des précédents (répétitions ): la révolution « bourgeoise » de 1789, les révolutions de 1848, la commune de Paris</a:t>
            </a:r>
          </a:p>
          <a:p>
            <a:r>
              <a:rPr lang="fr-FR" dirty="0" smtClean="0">
                <a:latin typeface="+mj-lt"/>
              </a:rPr>
              <a:t>Une occasion à saisir (la première guerre mondiale)</a:t>
            </a:r>
          </a:p>
          <a:p>
            <a:endParaRPr lang="fr-FR" dirty="0"/>
          </a:p>
        </p:txBody>
      </p:sp>
      <p:sp>
        <p:nvSpPr>
          <p:cNvPr id="7" name="Espace réservé du texte 6"/>
          <p:cNvSpPr>
            <a:spLocks noGrp="1"/>
          </p:cNvSpPr>
          <p:nvPr>
            <p:ph type="body" sz="quarter" idx="3"/>
          </p:nvPr>
        </p:nvSpPr>
        <p:spPr/>
        <p:txBody>
          <a:bodyPr/>
          <a:lstStyle/>
          <a:p>
            <a:r>
              <a:rPr lang="fr-FR" dirty="0" smtClean="0"/>
              <a:t>Gandhi, King</a:t>
            </a:r>
            <a:endParaRPr lang="fr-FR" dirty="0"/>
          </a:p>
        </p:txBody>
      </p:sp>
      <p:sp>
        <p:nvSpPr>
          <p:cNvPr id="8" name="Espace réservé du contenu 7"/>
          <p:cNvSpPr>
            <a:spLocks noGrp="1"/>
          </p:cNvSpPr>
          <p:nvPr>
            <p:ph sz="quarter" idx="4"/>
          </p:nvPr>
        </p:nvSpPr>
        <p:spPr/>
        <p:txBody>
          <a:bodyPr/>
          <a:lstStyle/>
          <a:p>
            <a:r>
              <a:rPr lang="fr-FR" dirty="0" smtClean="0">
                <a:latin typeface="+mj-lt"/>
              </a:rPr>
              <a:t>Une inspiration multiple (Evangile, Tolstoï, Thoreau)</a:t>
            </a:r>
          </a:p>
          <a:p>
            <a:r>
              <a:rPr lang="fr-FR" dirty="0" smtClean="0">
                <a:latin typeface="+mj-lt"/>
              </a:rPr>
              <a:t>Des précédents : lutte contre la ségrégation raciale en Afrique du Sud (21 ans)</a:t>
            </a:r>
          </a:p>
          <a:p>
            <a:r>
              <a:rPr lang="fr-FR" dirty="0" smtClean="0">
                <a:latin typeface="+mj-lt"/>
              </a:rPr>
              <a:t>Une occasion à saisir : l’indépendance de l’Inde</a:t>
            </a:r>
            <a:endParaRPr lang="fr-FR" dirty="0">
              <a:latin typeface="+mj-lt"/>
            </a:endParaRPr>
          </a:p>
        </p:txBody>
      </p:sp>
    </p:spTree>
    <p:extLst>
      <p:ext uri="{BB962C8B-B14F-4D97-AF65-F5344CB8AC3E}">
        <p14:creationId xmlns:p14="http://schemas.microsoft.com/office/powerpoint/2010/main" val="27627707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vertical 6"/>
          <p:cNvSpPr>
            <a:spLocks noGrp="1"/>
          </p:cNvSpPr>
          <p:nvPr>
            <p:ph type="title" orient="vert"/>
          </p:nvPr>
        </p:nvSpPr>
        <p:spPr>
          <a:xfrm rot="16200000">
            <a:off x="5184071" y="2816931"/>
            <a:ext cx="5832649" cy="1728191"/>
          </a:xfrm>
        </p:spPr>
        <p:txBody>
          <a:bodyPr>
            <a:noAutofit/>
          </a:bodyPr>
          <a:lstStyle/>
          <a:p>
            <a:r>
              <a:rPr lang="fr-FR" sz="2800" dirty="0" smtClean="0"/>
              <a:t/>
            </a:r>
            <a:br>
              <a:rPr lang="fr-FR" sz="2800" dirty="0" smtClean="0"/>
            </a:br>
            <a:r>
              <a:rPr lang="fr-FR" sz="2800" dirty="0" smtClean="0"/>
              <a:t>le marxisme : Une théorie universelle, d’apparence scientifique et rationnelle, débouchant sur une praxis globale qui résoudra tous les problèmes de la condition humaine une fois pour toutes   </a:t>
            </a:r>
            <a:endParaRPr lang="fr-FR" sz="2800" dirty="0"/>
          </a:p>
        </p:txBody>
      </p:sp>
      <p:pic>
        <p:nvPicPr>
          <p:cNvPr id="9" name="Espace réservé pour une image  6"/>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41502" y="0"/>
            <a:ext cx="7020272" cy="6832700"/>
          </a:xfrm>
          <a:prstGeom prst="rect">
            <a:avLst/>
          </a:prstGeom>
        </p:spPr>
      </p:pic>
      <p:sp>
        <p:nvSpPr>
          <p:cNvPr id="10" name="Flèche droite 9"/>
          <p:cNvSpPr/>
          <p:nvPr/>
        </p:nvSpPr>
        <p:spPr>
          <a:xfrm rot="16200000">
            <a:off x="812283" y="3053659"/>
            <a:ext cx="5143170" cy="504056"/>
          </a:xfrm>
          <a:prstGeom prst="righ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fr-FR"/>
          </a:p>
        </p:txBody>
      </p:sp>
      <p:sp>
        <p:nvSpPr>
          <p:cNvPr id="11" name="Rectangle 10"/>
          <p:cNvSpPr/>
          <p:nvPr/>
        </p:nvSpPr>
        <p:spPr>
          <a:xfrm>
            <a:off x="3851920" y="6093296"/>
            <a:ext cx="3103478" cy="369332"/>
          </a:xfrm>
          <a:prstGeom prst="rect">
            <a:avLst/>
          </a:prstGeom>
        </p:spPr>
        <p:txBody>
          <a:bodyPr wrap="none">
            <a:spAutoFit/>
          </a:bodyPr>
          <a:lstStyle/>
          <a:p>
            <a:r>
              <a:rPr lang="fr-FR" dirty="0" smtClean="0"/>
              <a:t>Société primitive sans classes</a:t>
            </a:r>
            <a:endParaRPr lang="fr-FR" dirty="0"/>
          </a:p>
        </p:txBody>
      </p:sp>
      <p:sp>
        <p:nvSpPr>
          <p:cNvPr id="12" name="Rectangle 11"/>
          <p:cNvSpPr/>
          <p:nvPr/>
        </p:nvSpPr>
        <p:spPr>
          <a:xfrm>
            <a:off x="5148064" y="4797152"/>
            <a:ext cx="1373774" cy="646331"/>
          </a:xfrm>
          <a:prstGeom prst="rect">
            <a:avLst/>
          </a:prstGeom>
        </p:spPr>
        <p:txBody>
          <a:bodyPr wrap="none">
            <a:spAutoFit/>
          </a:bodyPr>
          <a:lstStyle/>
          <a:p>
            <a:r>
              <a:rPr lang="fr-FR" dirty="0" smtClean="0"/>
              <a:t>Société </a:t>
            </a:r>
          </a:p>
          <a:p>
            <a:r>
              <a:rPr lang="fr-FR" dirty="0" smtClean="0"/>
              <a:t>esclavagiste</a:t>
            </a:r>
            <a:endParaRPr lang="fr-FR" dirty="0"/>
          </a:p>
        </p:txBody>
      </p:sp>
      <p:sp>
        <p:nvSpPr>
          <p:cNvPr id="13" name="Rectangle 12"/>
          <p:cNvSpPr/>
          <p:nvPr/>
        </p:nvSpPr>
        <p:spPr>
          <a:xfrm>
            <a:off x="5192811" y="3778007"/>
            <a:ext cx="1694695" cy="369332"/>
          </a:xfrm>
          <a:prstGeom prst="rect">
            <a:avLst/>
          </a:prstGeom>
        </p:spPr>
        <p:txBody>
          <a:bodyPr wrap="none">
            <a:spAutoFit/>
          </a:bodyPr>
          <a:lstStyle/>
          <a:p>
            <a:r>
              <a:rPr lang="fr-FR" dirty="0" smtClean="0"/>
              <a:t>Société féodale</a:t>
            </a:r>
            <a:endParaRPr lang="fr-FR" dirty="0"/>
          </a:p>
        </p:txBody>
      </p:sp>
      <p:sp>
        <p:nvSpPr>
          <p:cNvPr id="14" name="Rectangle 13"/>
          <p:cNvSpPr/>
          <p:nvPr/>
        </p:nvSpPr>
        <p:spPr>
          <a:xfrm>
            <a:off x="4924276" y="2602851"/>
            <a:ext cx="1963230" cy="369332"/>
          </a:xfrm>
          <a:prstGeom prst="rect">
            <a:avLst/>
          </a:prstGeom>
        </p:spPr>
        <p:txBody>
          <a:bodyPr wrap="none">
            <a:spAutoFit/>
          </a:bodyPr>
          <a:lstStyle/>
          <a:p>
            <a:r>
              <a:rPr lang="fr-FR" dirty="0" smtClean="0"/>
              <a:t>Société capitaliste</a:t>
            </a:r>
            <a:endParaRPr lang="fr-FR" dirty="0"/>
          </a:p>
        </p:txBody>
      </p:sp>
      <p:sp>
        <p:nvSpPr>
          <p:cNvPr id="15" name="Rectangle 14"/>
          <p:cNvSpPr/>
          <p:nvPr/>
        </p:nvSpPr>
        <p:spPr>
          <a:xfrm>
            <a:off x="4678115" y="408550"/>
            <a:ext cx="1875065" cy="646331"/>
          </a:xfrm>
          <a:prstGeom prst="rect">
            <a:avLst/>
          </a:prstGeom>
        </p:spPr>
        <p:txBody>
          <a:bodyPr wrap="none">
            <a:spAutoFit/>
          </a:bodyPr>
          <a:lstStyle/>
          <a:p>
            <a:r>
              <a:rPr lang="fr-FR" dirty="0"/>
              <a:t>Société </a:t>
            </a:r>
            <a:r>
              <a:rPr lang="fr-FR" dirty="0" smtClean="0"/>
              <a:t>socialiste</a:t>
            </a:r>
          </a:p>
          <a:p>
            <a:r>
              <a:rPr lang="fr-FR" dirty="0" smtClean="0"/>
              <a:t>Sans classe</a:t>
            </a:r>
            <a:endParaRPr lang="fr-FR" dirty="0"/>
          </a:p>
        </p:txBody>
      </p:sp>
    </p:spTree>
    <p:extLst>
      <p:ext uri="{BB962C8B-B14F-4D97-AF65-F5344CB8AC3E}">
        <p14:creationId xmlns:p14="http://schemas.microsoft.com/office/powerpoint/2010/main" val="32520755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Politiques de l’espoir et du désespoir</a:t>
            </a:r>
            <a:endParaRPr lang="fr-FR" dirty="0"/>
          </a:p>
        </p:txBody>
      </p:sp>
      <p:sp>
        <p:nvSpPr>
          <p:cNvPr id="3" name="Espace réservé du contenu 2"/>
          <p:cNvSpPr>
            <a:spLocks noGrp="1"/>
          </p:cNvSpPr>
          <p:nvPr>
            <p:ph idx="1"/>
          </p:nvPr>
        </p:nvSpPr>
        <p:spPr>
          <a:xfrm>
            <a:off x="457200" y="1600200"/>
            <a:ext cx="8229600" cy="4997152"/>
          </a:xfrm>
        </p:spPr>
        <p:txBody>
          <a:bodyPr>
            <a:normAutofit/>
          </a:bodyPr>
          <a:lstStyle/>
          <a:p>
            <a:r>
              <a:rPr lang="fr-FR" dirty="0" smtClean="0">
                <a:latin typeface="+mj-lt"/>
              </a:rPr>
              <a:t>2 </a:t>
            </a:r>
            <a:r>
              <a:rPr lang="fr-FR" dirty="0">
                <a:latin typeface="+mj-lt"/>
              </a:rPr>
              <a:t>éléments </a:t>
            </a:r>
            <a:r>
              <a:rPr lang="fr-FR" dirty="0" smtClean="0">
                <a:latin typeface="+mj-lt"/>
              </a:rPr>
              <a:t>différencient </a:t>
            </a:r>
            <a:r>
              <a:rPr lang="fr-FR" dirty="0">
                <a:latin typeface="+mj-lt"/>
              </a:rPr>
              <a:t>la non-violence révolutionnaire de la </a:t>
            </a:r>
            <a:r>
              <a:rPr lang="fr-FR" dirty="0" smtClean="0">
                <a:latin typeface="+mj-lt"/>
              </a:rPr>
              <a:t>violence révolutionnaire</a:t>
            </a:r>
            <a:r>
              <a:rPr lang="fr-FR" dirty="0">
                <a:latin typeface="+mj-lt"/>
              </a:rPr>
              <a:t>. </a:t>
            </a:r>
            <a:r>
              <a:rPr lang="fr-FR" dirty="0" smtClean="0">
                <a:latin typeface="+mj-lt"/>
              </a:rPr>
              <a:t>En premier, la </a:t>
            </a:r>
            <a:r>
              <a:rPr lang="fr-FR" dirty="0">
                <a:latin typeface="+mj-lt"/>
              </a:rPr>
              <a:t>question des moyens et des fins. </a:t>
            </a:r>
            <a:r>
              <a:rPr lang="fr-FR" dirty="0" smtClean="0">
                <a:latin typeface="+mj-lt"/>
              </a:rPr>
              <a:t>Gandhi </a:t>
            </a:r>
            <a:r>
              <a:rPr lang="fr-FR" dirty="0">
                <a:latin typeface="+mj-lt"/>
              </a:rPr>
              <a:t>insiste </a:t>
            </a:r>
            <a:r>
              <a:rPr lang="fr-FR" dirty="0" smtClean="0">
                <a:latin typeface="+mj-lt"/>
              </a:rPr>
              <a:t>que l’on </a:t>
            </a:r>
            <a:r>
              <a:rPr lang="fr-FR" dirty="0">
                <a:latin typeface="+mj-lt"/>
              </a:rPr>
              <a:t>ne peut choisir le mal </a:t>
            </a:r>
            <a:r>
              <a:rPr lang="fr-FR" dirty="0" smtClean="0">
                <a:latin typeface="+mj-lt"/>
              </a:rPr>
              <a:t>pour faire </a:t>
            </a:r>
            <a:r>
              <a:rPr lang="fr-FR" dirty="0">
                <a:latin typeface="+mj-lt"/>
              </a:rPr>
              <a:t>le bien, </a:t>
            </a:r>
            <a:r>
              <a:rPr lang="fr-FR" dirty="0" smtClean="0">
                <a:latin typeface="+mj-lt"/>
              </a:rPr>
              <a:t>[Fanon] </a:t>
            </a:r>
            <a:r>
              <a:rPr lang="fr-FR" dirty="0">
                <a:latin typeface="+mj-lt"/>
              </a:rPr>
              <a:t>défend résolument l’idée que la violence peut servir </a:t>
            </a:r>
            <a:r>
              <a:rPr lang="fr-FR" dirty="0" smtClean="0">
                <a:latin typeface="+mj-lt"/>
              </a:rPr>
              <a:t>d’instrument pour </a:t>
            </a:r>
            <a:r>
              <a:rPr lang="fr-FR" dirty="0">
                <a:latin typeface="+mj-lt"/>
              </a:rPr>
              <a:t>la justice. </a:t>
            </a:r>
            <a:endParaRPr lang="fr-FR" dirty="0" smtClean="0">
              <a:latin typeface="+mj-lt"/>
            </a:endParaRPr>
          </a:p>
          <a:p>
            <a:r>
              <a:rPr lang="fr-FR" dirty="0" smtClean="0">
                <a:latin typeface="+mj-lt"/>
              </a:rPr>
              <a:t>Seconde </a:t>
            </a:r>
            <a:r>
              <a:rPr lang="fr-FR" dirty="0">
                <a:latin typeface="+mj-lt"/>
              </a:rPr>
              <a:t>opposition entre non-violence </a:t>
            </a:r>
            <a:r>
              <a:rPr lang="fr-FR" dirty="0" smtClean="0">
                <a:latin typeface="+mj-lt"/>
              </a:rPr>
              <a:t>et violence </a:t>
            </a:r>
            <a:r>
              <a:rPr lang="fr-FR" dirty="0">
                <a:latin typeface="+mj-lt"/>
              </a:rPr>
              <a:t>révolutionnaires : </a:t>
            </a:r>
            <a:r>
              <a:rPr lang="fr-FR" dirty="0" smtClean="0">
                <a:latin typeface="+mj-lt"/>
              </a:rPr>
              <a:t> la </a:t>
            </a:r>
            <a:r>
              <a:rPr lang="fr-FR" dirty="0">
                <a:latin typeface="+mj-lt"/>
              </a:rPr>
              <a:t>première se fonde sur une </a:t>
            </a:r>
            <a:r>
              <a:rPr lang="fr-FR" b="1" dirty="0">
                <a:latin typeface="+mj-lt"/>
              </a:rPr>
              <a:t>politique de l’espoir</a:t>
            </a:r>
            <a:r>
              <a:rPr lang="fr-FR" dirty="0" smtClean="0">
                <a:latin typeface="+mj-lt"/>
              </a:rPr>
              <a:t>, la </a:t>
            </a:r>
            <a:r>
              <a:rPr lang="fr-FR" dirty="0">
                <a:latin typeface="+mj-lt"/>
              </a:rPr>
              <a:t>seconde s’appuie sur une </a:t>
            </a:r>
            <a:r>
              <a:rPr lang="fr-FR" b="1" dirty="0">
                <a:latin typeface="+mj-lt"/>
              </a:rPr>
              <a:t>politique du désespoir</a:t>
            </a:r>
            <a:r>
              <a:rPr lang="fr-FR" dirty="0">
                <a:latin typeface="+mj-lt"/>
              </a:rPr>
              <a:t>. </a:t>
            </a:r>
            <a:r>
              <a:rPr lang="fr-FR" dirty="0" smtClean="0">
                <a:latin typeface="+mj-lt"/>
              </a:rPr>
              <a:t>La </a:t>
            </a:r>
            <a:r>
              <a:rPr lang="fr-FR" dirty="0">
                <a:latin typeface="+mj-lt"/>
              </a:rPr>
              <a:t>manifestation éloquente de cette espérance réside dans </a:t>
            </a:r>
            <a:r>
              <a:rPr lang="fr-FR" dirty="0" smtClean="0">
                <a:latin typeface="+mj-lt"/>
              </a:rPr>
              <a:t>les mots </a:t>
            </a:r>
            <a:r>
              <a:rPr lang="fr-FR" dirty="0">
                <a:latin typeface="+mj-lt"/>
              </a:rPr>
              <a:t>souvent cités de Gandhi : « </a:t>
            </a:r>
            <a:r>
              <a:rPr lang="fr-FR" b="1" dirty="0">
                <a:latin typeface="+mj-lt"/>
              </a:rPr>
              <a:t>Qu’il y ait autant d’hommes vivants dans le </a:t>
            </a:r>
            <a:r>
              <a:rPr lang="fr-FR" b="1" dirty="0" smtClean="0">
                <a:latin typeface="+mj-lt"/>
              </a:rPr>
              <a:t>monde montre </a:t>
            </a:r>
            <a:r>
              <a:rPr lang="fr-FR" b="1" dirty="0">
                <a:latin typeface="+mj-lt"/>
              </a:rPr>
              <a:t>qu’il n’est pas fondé sur la force des armes mais sur celle de la vérité, ou </a:t>
            </a:r>
            <a:r>
              <a:rPr lang="fr-FR" b="1" dirty="0" smtClean="0">
                <a:latin typeface="+mj-lt"/>
              </a:rPr>
              <a:t>de l’amour</a:t>
            </a:r>
            <a:r>
              <a:rPr lang="fr-FR" b="1" dirty="0">
                <a:latin typeface="+mj-lt"/>
              </a:rPr>
              <a:t>. </a:t>
            </a:r>
            <a:r>
              <a:rPr lang="fr-FR" dirty="0">
                <a:latin typeface="+mj-lt"/>
              </a:rPr>
              <a:t>Par conséquent, la preuve la plus positive et la plus incontestable du </a:t>
            </a:r>
            <a:r>
              <a:rPr lang="fr-FR" dirty="0" smtClean="0">
                <a:latin typeface="+mj-lt"/>
              </a:rPr>
              <a:t>succès de </a:t>
            </a:r>
            <a:r>
              <a:rPr lang="fr-FR" dirty="0">
                <a:latin typeface="+mj-lt"/>
              </a:rPr>
              <a:t>cette force se trouve dans le fait qu’en dépit des guerres, le monde </a:t>
            </a:r>
            <a:r>
              <a:rPr lang="fr-FR" dirty="0" smtClean="0">
                <a:latin typeface="+mj-lt"/>
              </a:rPr>
              <a:t>continue d’exister ». </a:t>
            </a:r>
            <a:r>
              <a:rPr lang="fr-FR" dirty="0">
                <a:latin typeface="+mj-lt"/>
              </a:rPr>
              <a:t>A l’opposé de cette croyance en la survivance du monde, la politique </a:t>
            </a:r>
            <a:r>
              <a:rPr lang="fr-FR" dirty="0" smtClean="0">
                <a:latin typeface="+mj-lt"/>
              </a:rPr>
              <a:t>de Fanon </a:t>
            </a:r>
            <a:r>
              <a:rPr lang="fr-FR" dirty="0">
                <a:latin typeface="+mj-lt"/>
              </a:rPr>
              <a:t>repose sur la crainte de sa disparition</a:t>
            </a:r>
            <a:r>
              <a:rPr lang="fr-FR" dirty="0" smtClean="0">
                <a:latin typeface="+mj-lt"/>
              </a:rPr>
              <a:t>. (</a:t>
            </a:r>
            <a:r>
              <a:rPr lang="fr-FR" dirty="0" smtClean="0"/>
              <a:t>Manuel Cervera-</a:t>
            </a:r>
            <a:r>
              <a:rPr lang="fr-FR" dirty="0" err="1" smtClean="0"/>
              <a:t>Marzal</a:t>
            </a:r>
            <a:r>
              <a:rPr lang="fr-FR" dirty="0" smtClean="0"/>
              <a:t>)</a:t>
            </a:r>
            <a:endParaRPr lang="fr-FR" dirty="0">
              <a:latin typeface="+mj-lt"/>
            </a:endParaRPr>
          </a:p>
        </p:txBody>
      </p:sp>
    </p:spTree>
    <p:extLst>
      <p:ext uri="{BB962C8B-B14F-4D97-AF65-F5344CB8AC3E}">
        <p14:creationId xmlns:p14="http://schemas.microsoft.com/office/powerpoint/2010/main" val="21961996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4000" dirty="0" smtClean="0"/>
              <a:t>Révolution violente ou non-violence révolutionnaire ?</a:t>
            </a:r>
            <a:endParaRPr lang="fr-FR" sz="4000" dirty="0"/>
          </a:p>
        </p:txBody>
      </p:sp>
      <p:sp>
        <p:nvSpPr>
          <p:cNvPr id="3" name="Espace réservé du contenu 2"/>
          <p:cNvSpPr>
            <a:spLocks noGrp="1"/>
          </p:cNvSpPr>
          <p:nvPr>
            <p:ph idx="1"/>
          </p:nvPr>
        </p:nvSpPr>
        <p:spPr>
          <a:xfrm>
            <a:off x="3923928" y="1600199"/>
            <a:ext cx="4968552" cy="5069161"/>
          </a:xfrm>
        </p:spPr>
        <p:txBody>
          <a:bodyPr>
            <a:normAutofit/>
          </a:bodyPr>
          <a:lstStyle/>
          <a:p>
            <a:r>
              <a:rPr lang="fr-FR" sz="2000" dirty="0">
                <a:latin typeface="+mj-lt"/>
              </a:rPr>
              <a:t>La non-violence telle que la prône Gandhi </a:t>
            </a:r>
            <a:r>
              <a:rPr lang="fr-FR" sz="2000" dirty="0" smtClean="0">
                <a:latin typeface="+mj-lt"/>
              </a:rPr>
              <a:t>est </a:t>
            </a:r>
            <a:r>
              <a:rPr lang="fr-FR" sz="2000" dirty="0">
                <a:latin typeface="+mj-lt"/>
              </a:rPr>
              <a:t>incontestablement révolutionnaire (et non réformiste) </a:t>
            </a:r>
            <a:r>
              <a:rPr lang="fr-FR" sz="2000" b="1" dirty="0">
                <a:latin typeface="+mj-lt"/>
              </a:rPr>
              <a:t>puisqu’elle </a:t>
            </a:r>
            <a:r>
              <a:rPr lang="fr-FR" sz="2000" b="1" dirty="0" smtClean="0">
                <a:latin typeface="+mj-lt"/>
              </a:rPr>
              <a:t>vise à </a:t>
            </a:r>
            <a:r>
              <a:rPr lang="fr-FR" sz="2000" b="1" dirty="0">
                <a:latin typeface="+mj-lt"/>
              </a:rPr>
              <a:t>éradiquer le mal social de la violence à sa racine</a:t>
            </a:r>
            <a:r>
              <a:rPr lang="fr-FR" sz="2000" b="1" dirty="0" smtClean="0">
                <a:latin typeface="+mj-lt"/>
              </a:rPr>
              <a:t>. </a:t>
            </a:r>
          </a:p>
          <a:p>
            <a:r>
              <a:rPr lang="fr-FR" sz="2000" dirty="0" smtClean="0">
                <a:latin typeface="+mj-lt"/>
              </a:rPr>
              <a:t>Cette société </a:t>
            </a:r>
            <a:r>
              <a:rPr lang="fr-FR" sz="2000" dirty="0">
                <a:latin typeface="+mj-lt"/>
              </a:rPr>
              <a:t>sans violence serait </a:t>
            </a:r>
            <a:r>
              <a:rPr lang="fr-FR" sz="2000" b="1" dirty="0">
                <a:latin typeface="+mj-lt"/>
              </a:rPr>
              <a:t>une société d’amis </a:t>
            </a:r>
            <a:r>
              <a:rPr lang="fr-FR" sz="2000" dirty="0">
                <a:latin typeface="+mj-lt"/>
              </a:rPr>
              <a:t>d’où les </a:t>
            </a:r>
            <a:r>
              <a:rPr lang="fr-FR" sz="2000" dirty="0" smtClean="0">
                <a:latin typeface="+mj-lt"/>
              </a:rPr>
              <a:t>causes principales </a:t>
            </a:r>
            <a:r>
              <a:rPr lang="fr-FR" sz="2000" dirty="0">
                <a:latin typeface="+mj-lt"/>
              </a:rPr>
              <a:t>des maux sociaux auraient été éradiquées, notamment la propriété </a:t>
            </a:r>
            <a:r>
              <a:rPr lang="fr-FR" sz="2000" dirty="0" smtClean="0">
                <a:latin typeface="+mj-lt"/>
              </a:rPr>
              <a:t>privée et </a:t>
            </a:r>
            <a:r>
              <a:rPr lang="fr-FR" sz="2000" dirty="0">
                <a:latin typeface="+mj-lt"/>
              </a:rPr>
              <a:t>l’État. Philosophiquement, ce monde « à édifier » est celui </a:t>
            </a:r>
            <a:r>
              <a:rPr lang="fr-FR" sz="2000" dirty="0" smtClean="0">
                <a:latin typeface="+mj-lt"/>
              </a:rPr>
              <a:t>où </a:t>
            </a:r>
            <a:r>
              <a:rPr lang="fr-FR" sz="2000" dirty="0">
                <a:latin typeface="+mj-lt"/>
              </a:rPr>
              <a:t>existe un espace entre </a:t>
            </a:r>
            <a:r>
              <a:rPr lang="fr-FR" sz="2000" dirty="0" smtClean="0">
                <a:latin typeface="+mj-lt"/>
              </a:rPr>
              <a:t>les hommes</a:t>
            </a:r>
            <a:r>
              <a:rPr lang="fr-FR" sz="2000" dirty="0">
                <a:latin typeface="+mj-lt"/>
              </a:rPr>
              <a:t>, des intervalles qui permettent en retour de distinguer les hommes et de </a:t>
            </a:r>
            <a:r>
              <a:rPr lang="fr-FR" sz="2000" dirty="0" smtClean="0">
                <a:latin typeface="+mj-lt"/>
              </a:rPr>
              <a:t>les faire </a:t>
            </a:r>
            <a:r>
              <a:rPr lang="fr-FR" sz="2000" dirty="0">
                <a:latin typeface="+mj-lt"/>
              </a:rPr>
              <a:t>entrer dans une </a:t>
            </a:r>
            <a:r>
              <a:rPr lang="fr-FR" sz="2000" b="1" dirty="0">
                <a:latin typeface="+mj-lt"/>
              </a:rPr>
              <a:t>sphère de </a:t>
            </a:r>
            <a:r>
              <a:rPr lang="fr-FR" sz="2000" b="1" dirty="0" smtClean="0">
                <a:latin typeface="+mj-lt"/>
              </a:rPr>
              <a:t>reconnaissance</a:t>
            </a:r>
            <a:r>
              <a:rPr lang="fr-FR" sz="2000" dirty="0" smtClean="0">
                <a:latin typeface="+mj-lt"/>
              </a:rPr>
              <a:t>. </a:t>
            </a:r>
            <a:r>
              <a:rPr lang="fr-FR" sz="2000" dirty="0">
                <a:latin typeface="+mj-lt"/>
              </a:rPr>
              <a:t>On retrouve la poursuite de </a:t>
            </a:r>
            <a:r>
              <a:rPr lang="fr-FR" sz="2000" dirty="0" smtClean="0">
                <a:latin typeface="+mj-lt"/>
              </a:rPr>
              <a:t>ce monde </a:t>
            </a:r>
            <a:r>
              <a:rPr lang="fr-FR" sz="2000" dirty="0">
                <a:latin typeface="+mj-lt"/>
              </a:rPr>
              <a:t>dans la violence révolutionnaire de Fanon autant que dans la </a:t>
            </a:r>
            <a:r>
              <a:rPr lang="fr-FR" sz="2000" dirty="0" smtClean="0">
                <a:latin typeface="+mj-lt"/>
              </a:rPr>
              <a:t>non-violence révolutionnaire </a:t>
            </a:r>
            <a:r>
              <a:rPr lang="fr-FR" sz="2000" dirty="0">
                <a:latin typeface="+mj-lt"/>
              </a:rPr>
              <a:t>de Gandhi</a:t>
            </a:r>
            <a:r>
              <a:rPr lang="fr-FR" sz="2000" dirty="0" smtClean="0">
                <a:latin typeface="+mj-lt"/>
              </a:rPr>
              <a:t>. </a:t>
            </a:r>
            <a:r>
              <a:rPr lang="fr-FR" sz="2000" i="1" dirty="0">
                <a:latin typeface="+mj-lt"/>
              </a:rPr>
              <a:t>Manuel </a:t>
            </a:r>
            <a:r>
              <a:rPr lang="fr-FR" sz="2000" i="1" dirty="0" smtClean="0">
                <a:latin typeface="+mj-lt"/>
              </a:rPr>
              <a:t>Cervera-</a:t>
            </a:r>
            <a:r>
              <a:rPr lang="fr-FR" sz="2000" i="1" dirty="0" err="1" smtClean="0">
                <a:latin typeface="+mj-lt"/>
              </a:rPr>
              <a:t>Marzal</a:t>
            </a:r>
            <a:endParaRPr lang="fr-FR" sz="2000" i="1" dirty="0" smtClean="0">
              <a:latin typeface="+mj-lt"/>
            </a:endParaRPr>
          </a:p>
        </p:txBody>
      </p:sp>
      <p:pic>
        <p:nvPicPr>
          <p:cNvPr id="1031" name="Picture 7" descr="couv-cervera"/>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9160" y="1764806"/>
            <a:ext cx="1800200" cy="2571715"/>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9"/>
          <p:cNvSpPr/>
          <p:nvPr/>
        </p:nvSpPr>
        <p:spPr>
          <a:xfrm>
            <a:off x="59160" y="5013176"/>
            <a:ext cx="3794870" cy="1323439"/>
          </a:xfrm>
          <a:prstGeom prst="rect">
            <a:avLst/>
          </a:prstGeom>
        </p:spPr>
        <p:txBody>
          <a:bodyPr wrap="square">
            <a:spAutoFit/>
          </a:bodyPr>
          <a:lstStyle/>
          <a:p>
            <a:r>
              <a:rPr lang="fr-FR" sz="1600" dirty="0">
                <a:solidFill>
                  <a:srgbClr val="000000"/>
                </a:solidFill>
                <a:latin typeface="+mj-lt"/>
              </a:rPr>
              <a:t>Université Libre de Bruxelles (ULB) et Université Paris-Diderot </a:t>
            </a:r>
            <a:r>
              <a:rPr lang="fr-FR" sz="1600" dirty="0">
                <a:latin typeface="+mj-lt"/>
              </a:rPr>
              <a:t/>
            </a:r>
            <a:br>
              <a:rPr lang="fr-FR" sz="1600" dirty="0">
                <a:latin typeface="+mj-lt"/>
              </a:rPr>
            </a:br>
            <a:r>
              <a:rPr lang="fr-FR" sz="1600" dirty="0">
                <a:solidFill>
                  <a:srgbClr val="000000"/>
                </a:solidFill>
                <a:latin typeface="+mj-lt"/>
              </a:rPr>
              <a:t>Doctorat en Science politique sur la théorie, la pratique et l’histoire de la désobéissance civile et de la non-violence. </a:t>
            </a:r>
            <a:r>
              <a:rPr lang="fr-FR" sz="1600" dirty="0" err="1">
                <a:solidFill>
                  <a:srgbClr val="000000"/>
                </a:solidFill>
                <a:latin typeface="+mj-lt"/>
              </a:rPr>
              <a:t>Co-tutelle</a:t>
            </a:r>
            <a:r>
              <a:rPr lang="fr-FR" sz="1600" dirty="0">
                <a:solidFill>
                  <a:srgbClr val="000000"/>
                </a:solidFill>
                <a:latin typeface="+mj-lt"/>
              </a:rPr>
              <a:t> à l’ULB et Paris 7, sous la direction de Mme Justine Lacroix et M. Etienne Tassin. </a:t>
            </a:r>
            <a:endParaRPr lang="fr-FR" sz="1600" dirty="0">
              <a:latin typeface="+mj-lt"/>
            </a:endParaRPr>
          </a:p>
        </p:txBody>
      </p:sp>
      <p:sp>
        <p:nvSpPr>
          <p:cNvPr id="11" name="Rectangle 10"/>
          <p:cNvSpPr/>
          <p:nvPr/>
        </p:nvSpPr>
        <p:spPr>
          <a:xfrm>
            <a:off x="661981" y="4509120"/>
            <a:ext cx="2394758" cy="369332"/>
          </a:xfrm>
          <a:prstGeom prst="rect">
            <a:avLst/>
          </a:prstGeom>
        </p:spPr>
        <p:txBody>
          <a:bodyPr wrap="none">
            <a:spAutoFit/>
          </a:bodyPr>
          <a:lstStyle/>
          <a:p>
            <a:r>
              <a:rPr lang="fr-FR" dirty="0">
                <a:latin typeface="+mj-lt"/>
              </a:rPr>
              <a:t>manuelcerveramarzal@gmail.com</a:t>
            </a:r>
            <a:endParaRPr lang="fr-FR" sz="1400" i="1" dirty="0">
              <a:latin typeface="+mj-lt"/>
            </a:endParaRPr>
          </a:p>
        </p:txBody>
      </p:sp>
      <p:pic>
        <p:nvPicPr>
          <p:cNvPr id="7" name="Picture 2" descr="http://dev.ulb.ac.be/sciencespo/dossiers_membres/cervera-marzal-manuel/photo/photo_cervera-marzal-manuel-00.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862188" y="1764806"/>
            <a:ext cx="1932682" cy="2571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4002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609600" y="188640"/>
            <a:ext cx="7924800" cy="1152128"/>
          </a:xfrm>
        </p:spPr>
        <p:txBody>
          <a:bodyPr>
            <a:normAutofit/>
          </a:bodyPr>
          <a:lstStyle/>
          <a:p>
            <a:r>
              <a:rPr lang="fr-FR" dirty="0" smtClean="0"/>
              <a:t>Première partie : discussion par tables</a:t>
            </a:r>
            <a:endParaRPr lang="fr-FR" dirty="0"/>
          </a:p>
        </p:txBody>
      </p:sp>
      <p:pic>
        <p:nvPicPr>
          <p:cNvPr id="3" name="Espace réservé du contenu 2"/>
          <p:cNvPicPr>
            <a:picLocks noGrp="1" noChangeAspect="1"/>
          </p:cNvPicPr>
          <p:nvPr>
            <p:ph idx="1"/>
          </p:nvPr>
        </p:nvPicPr>
        <p:blipFill rotWithShape="1">
          <a:blip r:embed="rId2" cstate="email">
            <a:extLst>
              <a:ext uri="{28A0092B-C50C-407E-A947-70E740481C1C}">
                <a14:useLocalDpi xmlns:a14="http://schemas.microsoft.com/office/drawing/2010/main"/>
              </a:ext>
            </a:extLst>
          </a:blip>
          <a:srcRect/>
          <a:stretch/>
        </p:blipFill>
        <p:spPr>
          <a:xfrm>
            <a:off x="1187624" y="1700787"/>
            <a:ext cx="7272808" cy="4821330"/>
          </a:xfrm>
        </p:spPr>
      </p:pic>
    </p:spTree>
    <p:extLst>
      <p:ext uri="{BB962C8B-B14F-4D97-AF65-F5344CB8AC3E}">
        <p14:creationId xmlns:p14="http://schemas.microsoft.com/office/powerpoint/2010/main" val="28641151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L’amour peut-il avoir un sens politique ?</a:t>
            </a:r>
            <a:endParaRPr lang="fr-FR" dirty="0"/>
          </a:p>
        </p:txBody>
      </p:sp>
      <p:sp>
        <p:nvSpPr>
          <p:cNvPr id="3" name="Espace réservé du contenu 2"/>
          <p:cNvSpPr>
            <a:spLocks noGrp="1"/>
          </p:cNvSpPr>
          <p:nvPr>
            <p:ph idx="1"/>
          </p:nvPr>
        </p:nvSpPr>
        <p:spPr>
          <a:xfrm>
            <a:off x="395537" y="1628800"/>
            <a:ext cx="8496944" cy="4968552"/>
          </a:xfrm>
        </p:spPr>
        <p:txBody>
          <a:bodyPr>
            <a:normAutofit fontScale="85000" lnSpcReduction="10000"/>
          </a:bodyPr>
          <a:lstStyle/>
          <a:p>
            <a:r>
              <a:rPr lang="fr-FR" dirty="0" smtClean="0">
                <a:latin typeface="+mj-lt"/>
              </a:rPr>
              <a:t>Mettre </a:t>
            </a:r>
            <a:r>
              <a:rPr lang="fr-FR" dirty="0">
                <a:latin typeface="+mj-lt"/>
              </a:rPr>
              <a:t>en avant certains aspects de l’histoire plutôt que </a:t>
            </a:r>
            <a:r>
              <a:rPr lang="fr-FR" dirty="0" smtClean="0">
                <a:latin typeface="+mj-lt"/>
              </a:rPr>
              <a:t>d’autres déterminerait </a:t>
            </a:r>
            <a:r>
              <a:rPr lang="fr-FR" dirty="0">
                <a:latin typeface="+mj-lt"/>
              </a:rPr>
              <a:t>nos existences et notre comportement face à l’avenir. Considérer le </a:t>
            </a:r>
            <a:r>
              <a:rPr lang="fr-FR" dirty="0" smtClean="0">
                <a:latin typeface="+mj-lt"/>
              </a:rPr>
              <a:t>pire incline </a:t>
            </a:r>
            <a:r>
              <a:rPr lang="fr-FR" dirty="0">
                <a:latin typeface="+mj-lt"/>
              </a:rPr>
              <a:t>à la violence. En revanche, insister sur les lieux et les époques qui ont vu </a:t>
            </a:r>
            <a:r>
              <a:rPr lang="fr-FR" dirty="0" smtClean="0">
                <a:latin typeface="+mj-lt"/>
              </a:rPr>
              <a:t>tant de </a:t>
            </a:r>
            <a:r>
              <a:rPr lang="fr-FR" dirty="0">
                <a:latin typeface="+mj-lt"/>
              </a:rPr>
              <a:t>gens se conduire avec générosité donne la force de </a:t>
            </a:r>
            <a:r>
              <a:rPr lang="fr-FR" b="1" dirty="0">
                <a:latin typeface="+mj-lt"/>
              </a:rPr>
              <a:t>lutter sans violence pour </a:t>
            </a:r>
            <a:r>
              <a:rPr lang="fr-FR" b="1" dirty="0" smtClean="0">
                <a:latin typeface="+mj-lt"/>
              </a:rPr>
              <a:t>un autre monde</a:t>
            </a:r>
            <a:r>
              <a:rPr lang="fr-FR" dirty="0" smtClean="0">
                <a:latin typeface="+mj-lt"/>
              </a:rPr>
              <a:t>. </a:t>
            </a:r>
          </a:p>
          <a:p>
            <a:r>
              <a:rPr lang="fr-FR" dirty="0">
                <a:latin typeface="+mj-lt"/>
              </a:rPr>
              <a:t>la révolution non-violente </a:t>
            </a:r>
            <a:r>
              <a:rPr lang="fr-FR" dirty="0" smtClean="0">
                <a:latin typeface="+mj-lt"/>
              </a:rPr>
              <a:t>refuse l’immoralité </a:t>
            </a:r>
            <a:r>
              <a:rPr lang="fr-FR" dirty="0">
                <a:latin typeface="+mj-lt"/>
              </a:rPr>
              <a:t>de l’acceptation et de la violence, mais cherche à concilier ce qu’il y a </a:t>
            </a:r>
            <a:r>
              <a:rPr lang="fr-FR" dirty="0" smtClean="0">
                <a:latin typeface="+mj-lt"/>
              </a:rPr>
              <a:t>de vrai </a:t>
            </a:r>
            <a:r>
              <a:rPr lang="fr-FR" dirty="0">
                <a:latin typeface="+mj-lt"/>
              </a:rPr>
              <a:t>dans chacune d’entre elles. « Le résistant non-violent reconnaît, comme ceux </a:t>
            </a:r>
            <a:r>
              <a:rPr lang="fr-FR" dirty="0" smtClean="0">
                <a:latin typeface="+mj-lt"/>
              </a:rPr>
              <a:t>qui se </a:t>
            </a:r>
            <a:r>
              <a:rPr lang="fr-FR" dirty="0">
                <a:latin typeface="+mj-lt"/>
              </a:rPr>
              <a:t>résignent, qu’il ne faut pas attaquer physiquement l’adversaire ; inversement, </a:t>
            </a:r>
            <a:r>
              <a:rPr lang="fr-FR" dirty="0" smtClean="0">
                <a:latin typeface="+mj-lt"/>
              </a:rPr>
              <a:t>il reconnaît</a:t>
            </a:r>
            <a:r>
              <a:rPr lang="fr-FR" dirty="0">
                <a:latin typeface="+mj-lt"/>
              </a:rPr>
              <a:t>, avec les violents, qu’il faut résister au mal </a:t>
            </a:r>
            <a:r>
              <a:rPr lang="fr-FR" dirty="0" smtClean="0">
                <a:latin typeface="+mj-lt"/>
              </a:rPr>
              <a:t>». </a:t>
            </a:r>
            <a:r>
              <a:rPr lang="fr-FR" dirty="0">
                <a:latin typeface="+mj-lt"/>
              </a:rPr>
              <a:t>Les groupes et les </a:t>
            </a:r>
            <a:r>
              <a:rPr lang="fr-FR" dirty="0" smtClean="0">
                <a:latin typeface="+mj-lt"/>
              </a:rPr>
              <a:t>individus employant </a:t>
            </a:r>
            <a:r>
              <a:rPr lang="fr-FR" dirty="0">
                <a:latin typeface="+mj-lt"/>
              </a:rPr>
              <a:t>la méthode non-violente s’abstiennent grâce à elle de se résigner au mal </a:t>
            </a:r>
            <a:r>
              <a:rPr lang="fr-FR" dirty="0" smtClean="0">
                <a:latin typeface="+mj-lt"/>
              </a:rPr>
              <a:t>et de </a:t>
            </a:r>
            <a:r>
              <a:rPr lang="fr-FR" dirty="0">
                <a:latin typeface="+mj-lt"/>
              </a:rPr>
              <a:t>recourir à la violence. A l’exact opposé du consentement et de la haine, </a:t>
            </a:r>
            <a:r>
              <a:rPr lang="fr-FR" dirty="0">
                <a:solidFill>
                  <a:srgbClr val="FF0000"/>
                </a:solidFill>
                <a:latin typeface="+mj-lt"/>
              </a:rPr>
              <a:t>King </a:t>
            </a:r>
            <a:r>
              <a:rPr lang="fr-FR" dirty="0" smtClean="0">
                <a:solidFill>
                  <a:srgbClr val="FF0000"/>
                </a:solidFill>
                <a:latin typeface="+mj-lt"/>
              </a:rPr>
              <a:t>fait valoir </a:t>
            </a:r>
            <a:r>
              <a:rPr lang="fr-FR" dirty="0">
                <a:solidFill>
                  <a:srgbClr val="FF0000"/>
                </a:solidFill>
                <a:latin typeface="+mj-lt"/>
              </a:rPr>
              <a:t>l’amour, comme principe de la révolution non-violente</a:t>
            </a:r>
            <a:r>
              <a:rPr lang="fr-FR" dirty="0" smtClean="0">
                <a:solidFill>
                  <a:srgbClr val="FF0000"/>
                </a:solidFill>
                <a:latin typeface="+mj-lt"/>
              </a:rPr>
              <a:t>.</a:t>
            </a:r>
          </a:p>
          <a:p>
            <a:r>
              <a:rPr lang="fr-FR" dirty="0">
                <a:solidFill>
                  <a:srgbClr val="FF0000"/>
                </a:solidFill>
                <a:latin typeface="+mj-lt"/>
              </a:rPr>
              <a:t>Mais l’amour peut-il avoir un sens politique </a:t>
            </a:r>
            <a:r>
              <a:rPr lang="fr-FR" dirty="0">
                <a:solidFill>
                  <a:schemeClr val="tx1"/>
                </a:solidFill>
                <a:latin typeface="+mj-lt"/>
              </a:rPr>
              <a:t>? </a:t>
            </a:r>
            <a:r>
              <a:rPr lang="fr-FR" dirty="0" smtClean="0">
                <a:solidFill>
                  <a:schemeClr val="tx1"/>
                </a:solidFill>
                <a:latin typeface="+mj-lt"/>
              </a:rPr>
              <a:t>Si </a:t>
            </a:r>
            <a:r>
              <a:rPr lang="fr-FR" dirty="0">
                <a:solidFill>
                  <a:schemeClr val="tx1"/>
                </a:solidFill>
                <a:latin typeface="+mj-lt"/>
              </a:rPr>
              <a:t>la théologie politique a depuis longtemps </a:t>
            </a:r>
            <a:r>
              <a:rPr lang="fr-FR" dirty="0" smtClean="0">
                <a:solidFill>
                  <a:schemeClr val="tx1"/>
                </a:solidFill>
                <a:latin typeface="+mj-lt"/>
              </a:rPr>
              <a:t>acquis ses </a:t>
            </a:r>
            <a:r>
              <a:rPr lang="fr-FR" dirty="0">
                <a:solidFill>
                  <a:schemeClr val="tx1"/>
                </a:solidFill>
                <a:latin typeface="+mj-lt"/>
              </a:rPr>
              <a:t>lettres de noblesse, c’est davantage en mobilisant le droit naturel, la </a:t>
            </a:r>
            <a:r>
              <a:rPr lang="fr-FR" dirty="0" smtClean="0">
                <a:solidFill>
                  <a:schemeClr val="tx1"/>
                </a:solidFill>
                <a:latin typeface="+mj-lt"/>
              </a:rPr>
              <a:t>souveraineté divine </a:t>
            </a:r>
            <a:r>
              <a:rPr lang="fr-FR" dirty="0">
                <a:solidFill>
                  <a:schemeClr val="tx1"/>
                </a:solidFill>
                <a:latin typeface="+mj-lt"/>
              </a:rPr>
              <a:t>et le rapport entre cités céleste et terrestre qu’en s’adonnant à des </a:t>
            </a:r>
            <a:r>
              <a:rPr lang="fr-FR" dirty="0" smtClean="0">
                <a:solidFill>
                  <a:schemeClr val="tx1"/>
                </a:solidFill>
                <a:latin typeface="+mj-lt"/>
              </a:rPr>
              <a:t>réflexions sur </a:t>
            </a:r>
            <a:r>
              <a:rPr lang="fr-FR" dirty="0">
                <a:solidFill>
                  <a:schemeClr val="tx1"/>
                </a:solidFill>
                <a:latin typeface="+mj-lt"/>
              </a:rPr>
              <a:t>l’amour proprement dit. </a:t>
            </a:r>
            <a:r>
              <a:rPr lang="fr-FR" dirty="0">
                <a:solidFill>
                  <a:srgbClr val="FF0000"/>
                </a:solidFill>
                <a:latin typeface="+mj-lt"/>
              </a:rPr>
              <a:t>Ce dernier n’a a priori jamais été constitué comme objet </a:t>
            </a:r>
            <a:r>
              <a:rPr lang="fr-FR" dirty="0" smtClean="0">
                <a:solidFill>
                  <a:srgbClr val="FF0000"/>
                </a:solidFill>
                <a:latin typeface="+mj-lt"/>
              </a:rPr>
              <a:t>de philosophie </a:t>
            </a:r>
            <a:r>
              <a:rPr lang="fr-FR" dirty="0">
                <a:solidFill>
                  <a:srgbClr val="FF0000"/>
                </a:solidFill>
                <a:latin typeface="+mj-lt"/>
              </a:rPr>
              <a:t>politique. Mais Martin Luther King nous semble justement poser </a:t>
            </a:r>
            <a:r>
              <a:rPr lang="fr-FR" dirty="0" smtClean="0">
                <a:solidFill>
                  <a:srgbClr val="FF0000"/>
                </a:solidFill>
                <a:latin typeface="+mj-lt"/>
              </a:rPr>
              <a:t>les prémisses </a:t>
            </a:r>
            <a:r>
              <a:rPr lang="fr-FR" dirty="0">
                <a:solidFill>
                  <a:srgbClr val="FF0000"/>
                </a:solidFill>
                <a:latin typeface="+mj-lt"/>
              </a:rPr>
              <a:t>d’une théorie politique de l’amour</a:t>
            </a:r>
            <a:r>
              <a:rPr lang="fr-FR" dirty="0" smtClean="0">
                <a:solidFill>
                  <a:srgbClr val="FF0000"/>
                </a:solidFill>
                <a:latin typeface="+mj-lt"/>
              </a:rPr>
              <a:t>. Le </a:t>
            </a:r>
            <a:r>
              <a:rPr lang="fr-FR" dirty="0">
                <a:solidFill>
                  <a:srgbClr val="FF0000"/>
                </a:solidFill>
                <a:latin typeface="+mj-lt"/>
              </a:rPr>
              <a:t>véritable amour désire le pouvoir, non pour lui-même</a:t>
            </a:r>
            <a:r>
              <a:rPr lang="fr-FR" dirty="0" smtClean="0">
                <a:solidFill>
                  <a:srgbClr val="FF0000"/>
                </a:solidFill>
                <a:latin typeface="+mj-lt"/>
              </a:rPr>
              <a:t>, </a:t>
            </a:r>
            <a:r>
              <a:rPr lang="fr-FR" dirty="0">
                <a:solidFill>
                  <a:srgbClr val="FF0000"/>
                </a:solidFill>
                <a:latin typeface="+mj-lt"/>
              </a:rPr>
              <a:t>mais en tant que moyen permettant d’accomplir la justice</a:t>
            </a:r>
            <a:r>
              <a:rPr lang="fr-FR" dirty="0" smtClean="0">
                <a:solidFill>
                  <a:srgbClr val="FF0000"/>
                </a:solidFill>
                <a:latin typeface="+mj-lt"/>
              </a:rPr>
              <a:t>. </a:t>
            </a:r>
            <a:r>
              <a:rPr lang="fr-FR" i="1" dirty="0"/>
              <a:t>Manuel </a:t>
            </a:r>
            <a:r>
              <a:rPr lang="fr-FR" i="1" dirty="0" smtClean="0"/>
              <a:t>Cervera-</a:t>
            </a:r>
            <a:r>
              <a:rPr lang="fr-FR" i="1" dirty="0" err="1" smtClean="0"/>
              <a:t>Marzal</a:t>
            </a:r>
            <a:endParaRPr lang="fr-FR" i="1" dirty="0"/>
          </a:p>
        </p:txBody>
      </p:sp>
    </p:spTree>
    <p:extLst>
      <p:ext uri="{BB962C8B-B14F-4D97-AF65-F5344CB8AC3E}">
        <p14:creationId xmlns:p14="http://schemas.microsoft.com/office/powerpoint/2010/main" val="2878885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 révolutionne-t-on ? </a:t>
            </a:r>
            <a:endParaRPr lang="fr-FR" dirty="0"/>
          </a:p>
        </p:txBody>
      </p:sp>
      <p:sp>
        <p:nvSpPr>
          <p:cNvPr id="5" name="Espace réservé du texte 4"/>
          <p:cNvSpPr>
            <a:spLocks noGrp="1"/>
          </p:cNvSpPr>
          <p:nvPr>
            <p:ph type="body" idx="1"/>
          </p:nvPr>
        </p:nvSpPr>
        <p:spPr>
          <a:xfrm>
            <a:off x="274612" y="1700808"/>
            <a:ext cx="4040188" cy="936104"/>
          </a:xfrm>
        </p:spPr>
        <p:txBody>
          <a:bodyPr>
            <a:normAutofit/>
          </a:bodyPr>
          <a:lstStyle/>
          <a:p>
            <a:r>
              <a:rPr lang="fr-FR" dirty="0" smtClean="0"/>
              <a:t>Epuration extérieure</a:t>
            </a:r>
          </a:p>
          <a:p>
            <a:r>
              <a:rPr lang="fr-FR" sz="2000" dirty="0" smtClean="0"/>
              <a:t>Changer le dehors, l’Etat, la société</a:t>
            </a:r>
            <a:endParaRPr lang="fr-FR" sz="2000" dirty="0"/>
          </a:p>
        </p:txBody>
      </p:sp>
      <p:sp>
        <p:nvSpPr>
          <p:cNvPr id="6" name="Espace réservé du contenu 5"/>
          <p:cNvSpPr>
            <a:spLocks noGrp="1"/>
          </p:cNvSpPr>
          <p:nvPr>
            <p:ph sz="half" idx="2"/>
          </p:nvPr>
        </p:nvSpPr>
        <p:spPr>
          <a:xfrm>
            <a:off x="323528" y="3068960"/>
            <a:ext cx="4040188" cy="2918630"/>
          </a:xfrm>
        </p:spPr>
        <p:txBody>
          <a:bodyPr/>
          <a:lstStyle/>
          <a:p>
            <a:r>
              <a:rPr lang="fr-FR" dirty="0" smtClean="0"/>
              <a:t>Epuration politique</a:t>
            </a:r>
          </a:p>
          <a:p>
            <a:r>
              <a:rPr lang="fr-FR" dirty="0" smtClean="0"/>
              <a:t>Epuration économique, sociale (lutte des classes)</a:t>
            </a:r>
          </a:p>
          <a:p>
            <a:r>
              <a:rPr lang="fr-FR" dirty="0" smtClean="0"/>
              <a:t>Epuration ethnique, religieuse</a:t>
            </a:r>
            <a:endParaRPr lang="fr-FR" dirty="0"/>
          </a:p>
        </p:txBody>
      </p:sp>
      <p:sp>
        <p:nvSpPr>
          <p:cNvPr id="7" name="Espace réservé du texte 6"/>
          <p:cNvSpPr>
            <a:spLocks noGrp="1"/>
          </p:cNvSpPr>
          <p:nvPr>
            <p:ph type="body" sz="quarter" idx="3"/>
          </p:nvPr>
        </p:nvSpPr>
        <p:spPr>
          <a:xfrm>
            <a:off x="4578776" y="1562738"/>
            <a:ext cx="4248472" cy="1080120"/>
          </a:xfrm>
        </p:spPr>
        <p:txBody>
          <a:bodyPr>
            <a:normAutofit fontScale="92500"/>
          </a:bodyPr>
          <a:lstStyle/>
          <a:p>
            <a:r>
              <a:rPr lang="fr-FR" dirty="0" smtClean="0"/>
              <a:t>Purification interne</a:t>
            </a:r>
          </a:p>
          <a:p>
            <a:r>
              <a:rPr lang="fr-FR" dirty="0" smtClean="0"/>
              <a:t>Changer le cœur de l’être humain</a:t>
            </a:r>
            <a:endParaRPr lang="fr-FR" dirty="0"/>
          </a:p>
        </p:txBody>
      </p:sp>
      <p:sp>
        <p:nvSpPr>
          <p:cNvPr id="8" name="Espace réservé du contenu 7"/>
          <p:cNvSpPr>
            <a:spLocks noGrp="1"/>
          </p:cNvSpPr>
          <p:nvPr>
            <p:ph sz="quarter" idx="4"/>
          </p:nvPr>
        </p:nvSpPr>
        <p:spPr>
          <a:xfrm>
            <a:off x="4716016" y="2776430"/>
            <a:ext cx="4041775" cy="2841179"/>
          </a:xfrm>
        </p:spPr>
        <p:txBody>
          <a:bodyPr/>
          <a:lstStyle/>
          <a:p>
            <a:r>
              <a:rPr lang="fr-FR" dirty="0" smtClean="0"/>
              <a:t>« Les Habitudes du cœur » (Alexis de Tocqueville)</a:t>
            </a:r>
          </a:p>
          <a:p>
            <a:r>
              <a:rPr lang="fr-FR" dirty="0" smtClean="0"/>
              <a:t>Satyagraha de Gandhi, techniques non violentes</a:t>
            </a:r>
            <a:endParaRPr lang="fr-FR" dirty="0"/>
          </a:p>
        </p:txBody>
      </p:sp>
      <p:pic>
        <p:nvPicPr>
          <p:cNvPr id="9" name="Picture 2" descr="portrait de Gandhi tissant à l'aide de son roue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277854" y="4365104"/>
            <a:ext cx="2918098" cy="2315025"/>
          </a:xfrm>
          <a:prstGeom prst="rect">
            <a:avLst/>
          </a:prstGeom>
          <a:noFill/>
        </p:spPr>
      </p:pic>
    </p:spTree>
    <p:extLst>
      <p:ext uri="{BB962C8B-B14F-4D97-AF65-F5344CB8AC3E}">
        <p14:creationId xmlns:p14="http://schemas.microsoft.com/office/powerpoint/2010/main" val="36388075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p:txBody>
          <a:bodyPr>
            <a:noAutofit/>
          </a:bodyPr>
          <a:lstStyle/>
          <a:p>
            <a:r>
              <a:rPr lang="fr-FR" sz="3600" dirty="0" smtClean="0"/>
              <a:t>Satyagraha de Gandhi : libérer de l’aveuglement politique</a:t>
            </a:r>
            <a:endParaRPr lang="fr-FR" sz="3600"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526073813"/>
              </p:ext>
            </p:extLst>
          </p:nvPr>
        </p:nvGraphicFramePr>
        <p:xfrm>
          <a:off x="35496" y="2526680"/>
          <a:ext cx="907300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5580112" y="5733256"/>
            <a:ext cx="3354491" cy="923330"/>
          </a:xfrm>
          <a:prstGeom prst="rect">
            <a:avLst/>
          </a:prstGeom>
        </p:spPr>
        <p:txBody>
          <a:bodyPr wrap="square">
            <a:spAutoFit/>
          </a:bodyPr>
          <a:lstStyle/>
          <a:p>
            <a:pPr lvl="0"/>
            <a:r>
              <a:rPr lang="fr-FR" dirty="0" smtClean="0"/>
              <a:t>Donner toute sa puissance à la justesse (vérité et bien) pour rétablir la justice (le droit)  </a:t>
            </a:r>
            <a:endParaRPr lang="fr-FR" dirty="0"/>
          </a:p>
        </p:txBody>
      </p:sp>
      <p:pic>
        <p:nvPicPr>
          <p:cNvPr id="68610" name="Picture 2" descr="http://upload.wikimedia.org/wikipedia/commons/thumb/b/ba/Henry_David_Thoreau.jpg/220px-Henry_David_Thoreau.jpg">
            <a:hlinkClick r:id="rId7"/>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6660232" y="1638293"/>
            <a:ext cx="1512168" cy="1862715"/>
          </a:xfrm>
          <a:prstGeom prst="rect">
            <a:avLst/>
          </a:prstGeom>
          <a:noFill/>
        </p:spPr>
      </p:pic>
      <p:pic>
        <p:nvPicPr>
          <p:cNvPr id="68612" name="Picture 4" descr="Léon Tolstoï"/>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3347864" y="1585569"/>
            <a:ext cx="2448272" cy="1838603"/>
          </a:xfrm>
          <a:prstGeom prst="rect">
            <a:avLst/>
          </a:prstGeom>
          <a:noFill/>
        </p:spPr>
      </p:pic>
      <p:pic>
        <p:nvPicPr>
          <p:cNvPr id="68614" name="Picture 6" descr="Suffragettes"/>
          <p:cNvPicPr>
            <a:picLocks noChangeAspect="1" noChangeArrowheads="1"/>
          </p:cNvPicPr>
          <p:nvPr/>
        </p:nvPicPr>
        <p:blipFill>
          <a:blip r:embed="rId10" cstate="email">
            <a:extLst>
              <a:ext uri="{28A0092B-C50C-407E-A947-70E740481C1C}">
                <a14:useLocalDpi xmlns:a14="http://schemas.microsoft.com/office/drawing/2010/main"/>
              </a:ext>
            </a:extLst>
          </a:blip>
          <a:srcRect/>
          <a:stretch>
            <a:fillRect/>
          </a:stretch>
        </p:blipFill>
        <p:spPr bwMode="auto">
          <a:xfrm>
            <a:off x="611560" y="1762827"/>
            <a:ext cx="1944216" cy="1484085"/>
          </a:xfrm>
          <a:prstGeom prst="rect">
            <a:avLst/>
          </a:prstGeom>
          <a:noFill/>
        </p:spPr>
      </p:pic>
    </p:spTree>
    <p:extLst>
      <p:ext uri="{BB962C8B-B14F-4D97-AF65-F5344CB8AC3E}">
        <p14:creationId xmlns:p14="http://schemas.microsoft.com/office/powerpoint/2010/main" val="242125112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sa-IN" dirty="0"/>
              <a:t>सत्याग्रह</a:t>
            </a:r>
            <a:r>
              <a:rPr lang="en-US" dirty="0"/>
              <a:t> </a:t>
            </a:r>
            <a:r>
              <a:rPr lang="en-US" i="1" dirty="0" err="1" smtClean="0"/>
              <a:t>satyāgraha</a:t>
            </a:r>
            <a:r>
              <a:rPr lang="en-US" i="1" dirty="0" smtClean="0"/>
              <a:t> de Gandhi</a:t>
            </a:r>
            <a:endParaRPr lang="fr-FR" dirty="0"/>
          </a:p>
        </p:txBody>
      </p:sp>
      <p:sp>
        <p:nvSpPr>
          <p:cNvPr id="4" name="Espace réservé du contenu 3"/>
          <p:cNvSpPr>
            <a:spLocks noGrp="1"/>
          </p:cNvSpPr>
          <p:nvPr>
            <p:ph idx="1"/>
          </p:nvPr>
        </p:nvSpPr>
        <p:spPr>
          <a:xfrm>
            <a:off x="251520" y="2636912"/>
            <a:ext cx="8712968" cy="4032448"/>
          </a:xfrm>
        </p:spPr>
        <p:txBody>
          <a:bodyPr>
            <a:normAutofit/>
          </a:bodyPr>
          <a:lstStyle/>
          <a:p>
            <a:r>
              <a:rPr lang="fr-FR" dirty="0" err="1" smtClean="0">
                <a:solidFill>
                  <a:srgbClr val="002060"/>
                </a:solidFill>
                <a:latin typeface="+mj-lt"/>
              </a:rPr>
              <a:t>Wean</a:t>
            </a:r>
            <a:r>
              <a:rPr lang="fr-FR" dirty="0" smtClean="0">
                <a:solidFill>
                  <a:srgbClr val="002060"/>
                </a:solidFill>
                <a:latin typeface="+mj-lt"/>
              </a:rPr>
              <a:t> (sevrer) et Win (gagner)</a:t>
            </a:r>
          </a:p>
          <a:p>
            <a:r>
              <a:rPr lang="fr-FR" dirty="0" smtClean="0">
                <a:solidFill>
                  <a:srgbClr val="002060"/>
                </a:solidFill>
                <a:latin typeface="+mj-lt"/>
              </a:rPr>
              <a:t>«</a:t>
            </a:r>
            <a:r>
              <a:rPr lang="fr-FR" dirty="0">
                <a:solidFill>
                  <a:srgbClr val="002060"/>
                </a:solidFill>
                <a:latin typeface="+mj-lt"/>
              </a:rPr>
              <a:t> En appliquant le Satyagraha, j'ai </a:t>
            </a:r>
            <a:r>
              <a:rPr lang="fr-FR" dirty="0" smtClean="0">
                <a:solidFill>
                  <a:srgbClr val="002060"/>
                </a:solidFill>
                <a:latin typeface="+mj-lt"/>
              </a:rPr>
              <a:t>découvert que </a:t>
            </a:r>
            <a:r>
              <a:rPr lang="fr-FR" dirty="0">
                <a:solidFill>
                  <a:srgbClr val="002060"/>
                </a:solidFill>
                <a:latin typeface="+mj-lt"/>
              </a:rPr>
              <a:t>la poursuite de la vérité n'admettait pas que la violence soit imposée à son opposant, mais qu'il doit être </a:t>
            </a:r>
            <a:r>
              <a:rPr lang="fr-FR" b="1" dirty="0">
                <a:solidFill>
                  <a:srgbClr val="002060"/>
                </a:solidFill>
                <a:latin typeface="+mj-lt"/>
              </a:rPr>
              <a:t>sevré de l'erreur par la patience et la sympathie.</a:t>
            </a:r>
            <a:r>
              <a:rPr lang="fr-FR" dirty="0">
                <a:solidFill>
                  <a:srgbClr val="002060"/>
                </a:solidFill>
                <a:latin typeface="+mj-lt"/>
              </a:rPr>
              <a:t> </a:t>
            </a:r>
            <a:r>
              <a:rPr lang="fr-FR" dirty="0" smtClean="0">
                <a:solidFill>
                  <a:srgbClr val="002060"/>
                </a:solidFill>
                <a:latin typeface="+mj-lt"/>
              </a:rPr>
              <a:t>Ce </a:t>
            </a:r>
            <a:r>
              <a:rPr lang="fr-FR" dirty="0">
                <a:solidFill>
                  <a:srgbClr val="002060"/>
                </a:solidFill>
                <a:latin typeface="+mj-lt"/>
              </a:rPr>
              <a:t>qui </a:t>
            </a:r>
            <a:r>
              <a:rPr lang="fr-FR" dirty="0" smtClean="0">
                <a:solidFill>
                  <a:srgbClr val="002060"/>
                </a:solidFill>
                <a:latin typeface="+mj-lt"/>
              </a:rPr>
              <a:t>paraît vrai à l’un peut sembler faux à </a:t>
            </a:r>
            <a:r>
              <a:rPr lang="fr-FR" dirty="0">
                <a:solidFill>
                  <a:srgbClr val="002060"/>
                </a:solidFill>
                <a:latin typeface="+mj-lt"/>
              </a:rPr>
              <a:t>l'autre. </a:t>
            </a:r>
            <a:r>
              <a:rPr lang="fr-FR" dirty="0" smtClean="0">
                <a:solidFill>
                  <a:srgbClr val="002060"/>
                </a:solidFill>
                <a:latin typeface="+mj-lt"/>
              </a:rPr>
              <a:t>La </a:t>
            </a:r>
            <a:r>
              <a:rPr lang="fr-FR" dirty="0">
                <a:solidFill>
                  <a:srgbClr val="002060"/>
                </a:solidFill>
                <a:latin typeface="+mj-lt"/>
              </a:rPr>
              <a:t>patience signifie souffrance personnelle. </a:t>
            </a:r>
            <a:r>
              <a:rPr lang="fr-FR" b="1" dirty="0" smtClean="0">
                <a:solidFill>
                  <a:srgbClr val="002060"/>
                </a:solidFill>
                <a:latin typeface="+mj-lt"/>
              </a:rPr>
              <a:t>La </a:t>
            </a:r>
            <a:r>
              <a:rPr lang="fr-FR" b="1" dirty="0">
                <a:solidFill>
                  <a:srgbClr val="002060"/>
                </a:solidFill>
                <a:latin typeface="+mj-lt"/>
              </a:rPr>
              <a:t>doctrine </a:t>
            </a:r>
            <a:r>
              <a:rPr lang="fr-FR" b="1" dirty="0" smtClean="0">
                <a:solidFill>
                  <a:srgbClr val="002060"/>
                </a:solidFill>
                <a:latin typeface="+mj-lt"/>
              </a:rPr>
              <a:t>est la justification du vrai en prenant la souffrance sur soi au lieu de l’infliger à l'adversaire.</a:t>
            </a:r>
            <a:r>
              <a:rPr lang="fr-FR" b="1" dirty="0">
                <a:solidFill>
                  <a:srgbClr val="002060"/>
                </a:solidFill>
                <a:latin typeface="+mj-lt"/>
              </a:rPr>
              <a:t> </a:t>
            </a:r>
            <a:r>
              <a:rPr lang="fr-FR" b="1" dirty="0" smtClean="0">
                <a:solidFill>
                  <a:srgbClr val="002060"/>
                </a:solidFill>
                <a:latin typeface="+mj-lt"/>
              </a:rPr>
              <a:t>»</a:t>
            </a:r>
          </a:p>
          <a:p>
            <a:r>
              <a:rPr lang="fr-FR" dirty="0">
                <a:solidFill>
                  <a:srgbClr val="002060"/>
                </a:solidFill>
                <a:latin typeface="+mj-lt"/>
              </a:rPr>
              <a:t>La vérité (</a:t>
            </a:r>
            <a:r>
              <a:rPr lang="fr-FR" dirty="0" err="1">
                <a:solidFill>
                  <a:srgbClr val="002060"/>
                </a:solidFill>
                <a:latin typeface="+mj-lt"/>
              </a:rPr>
              <a:t>satya</a:t>
            </a:r>
            <a:r>
              <a:rPr lang="fr-FR" dirty="0">
                <a:solidFill>
                  <a:srgbClr val="002060"/>
                </a:solidFill>
                <a:latin typeface="+mj-lt"/>
              </a:rPr>
              <a:t>) implique l’amour, et la fermeté (</a:t>
            </a:r>
            <a:r>
              <a:rPr lang="fr-FR" dirty="0" err="1">
                <a:solidFill>
                  <a:srgbClr val="002060"/>
                </a:solidFill>
                <a:latin typeface="+mj-lt"/>
              </a:rPr>
              <a:t>agraha</a:t>
            </a:r>
            <a:r>
              <a:rPr lang="fr-FR" dirty="0">
                <a:solidFill>
                  <a:srgbClr val="002060"/>
                </a:solidFill>
                <a:latin typeface="+mj-lt"/>
              </a:rPr>
              <a:t>) génère la force, dont elle est dès lors un synonyme. J’ai donc commencé à parler de Satyagraha, autrement dit la force qui est née de la vérité et de l’amour, abandonnant l’usage du terme anglais « résistance passive »</a:t>
            </a:r>
          </a:p>
          <a:p>
            <a:r>
              <a:rPr lang="fr-FR" b="1" dirty="0" smtClean="0">
                <a:solidFill>
                  <a:srgbClr val="002060"/>
                </a:solidFill>
                <a:latin typeface="+mj-lt"/>
              </a:rPr>
              <a:t>Les Principes de l’Unification parlent de restauration par l’indemnité</a:t>
            </a:r>
            <a:endParaRPr lang="fr-FR" b="1" dirty="0">
              <a:solidFill>
                <a:srgbClr val="002060"/>
              </a:solidFill>
              <a:latin typeface="+mj-lt"/>
            </a:endParaRPr>
          </a:p>
          <a:p>
            <a:endParaRPr lang="fr-FR" dirty="0"/>
          </a:p>
        </p:txBody>
      </p:sp>
      <p:sp>
        <p:nvSpPr>
          <p:cNvPr id="3" name="Espace réservé du texte 2"/>
          <p:cNvSpPr>
            <a:spLocks noGrp="1"/>
          </p:cNvSpPr>
          <p:nvPr>
            <p:ph type="body" idx="4294967295"/>
          </p:nvPr>
        </p:nvSpPr>
        <p:spPr>
          <a:xfrm>
            <a:off x="395536" y="1700808"/>
            <a:ext cx="8359775" cy="792162"/>
          </a:xfrm>
        </p:spPr>
        <p:txBody>
          <a:bodyPr>
            <a:normAutofit lnSpcReduction="10000"/>
          </a:bodyPr>
          <a:lstStyle/>
          <a:p>
            <a:r>
              <a:rPr lang="fr-FR" dirty="0" smtClean="0">
                <a:solidFill>
                  <a:srgbClr val="002060"/>
                </a:solidFill>
              </a:rPr>
              <a:t>Gandhi voulut éduquer la conscience des Indiens (hindous et musulmans) autant que la conscience des anglais</a:t>
            </a:r>
            <a:endParaRPr lang="fr-FR" dirty="0">
              <a:solidFill>
                <a:srgbClr val="002060"/>
              </a:solidFill>
            </a:endParaRPr>
          </a:p>
        </p:txBody>
      </p:sp>
    </p:spTree>
    <p:extLst>
      <p:ext uri="{BB962C8B-B14F-4D97-AF65-F5344CB8AC3E}">
        <p14:creationId xmlns:p14="http://schemas.microsoft.com/office/powerpoint/2010/main" val="3115828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lstStyle/>
          <a:p>
            <a:r>
              <a:rPr lang="fr-FR" dirty="0" smtClean="0"/>
              <a:t>La « révolution non-violente »</a:t>
            </a:r>
            <a:endParaRPr lang="fr-FR" dirty="0"/>
          </a:p>
        </p:txBody>
      </p:sp>
      <p:sp>
        <p:nvSpPr>
          <p:cNvPr id="2" name="Espace réservé du contenu 1"/>
          <p:cNvSpPr>
            <a:spLocks noGrp="1"/>
          </p:cNvSpPr>
          <p:nvPr>
            <p:ph idx="1"/>
          </p:nvPr>
        </p:nvSpPr>
        <p:spPr>
          <a:xfrm>
            <a:off x="457200" y="1600200"/>
            <a:ext cx="5206356" cy="4525963"/>
          </a:xfrm>
        </p:spPr>
        <p:txBody>
          <a:bodyPr>
            <a:normAutofit lnSpcReduction="10000"/>
          </a:bodyPr>
          <a:lstStyle/>
          <a:p>
            <a:r>
              <a:rPr lang="fr-FR" i="1" dirty="0" smtClean="0">
                <a:latin typeface="Garamond" pitchFamily="18" charset="0"/>
              </a:rPr>
              <a:t>Gandhi : « La non-violence sous sa forme active consiste en une bienveillance envers tout ce qui existe. C'est l'Amour pur. »</a:t>
            </a:r>
            <a:endParaRPr lang="fr-FR" i="1" baseline="30000" dirty="0" smtClean="0">
              <a:latin typeface="Garamond" pitchFamily="18" charset="0"/>
            </a:endParaRPr>
          </a:p>
          <a:p>
            <a:r>
              <a:rPr lang="fr-FR" i="1" dirty="0" smtClean="0">
                <a:latin typeface="Garamond" pitchFamily="18" charset="0"/>
              </a:rPr>
              <a:t> Martin Luther King :« La non-violence est une arme puissante et juste, qui tranche sans blesser et ennoblit l’homme qui la manie. C’est une épée qui guérit. »</a:t>
            </a:r>
            <a:endParaRPr lang="fr-FR" i="1" baseline="30000" dirty="0" smtClean="0">
              <a:latin typeface="Garamond" pitchFamily="18" charset="0"/>
            </a:endParaRPr>
          </a:p>
          <a:p>
            <a:r>
              <a:rPr lang="fr-FR" i="1" dirty="0" smtClean="0">
                <a:latin typeface="Garamond" pitchFamily="18" charset="0"/>
              </a:rPr>
              <a:t> Jean-Marie Muller : « Comme toute exigence éthique, la non-violence présente une double-face : l'une invite à ne pas collaborer avec la violence, l'autre à œuvrer pour la justice. Si l'on s'en tenait à l'étymologie, une traduction possible de ahimsa serait </a:t>
            </a:r>
            <a:r>
              <a:rPr lang="fr-FR" i="1" dirty="0" err="1" smtClean="0">
                <a:latin typeface="Garamond" pitchFamily="18" charset="0"/>
              </a:rPr>
              <a:t>in-nocence</a:t>
            </a:r>
            <a:r>
              <a:rPr lang="fr-FR" i="1" dirty="0" smtClean="0">
                <a:latin typeface="Garamond" pitchFamily="18" charset="0"/>
              </a:rPr>
              <a:t>*. »</a:t>
            </a:r>
            <a:endParaRPr lang="fr-FR" i="1" dirty="0">
              <a:latin typeface="Garamond" pitchFamily="18" charset="0"/>
            </a:endParaRPr>
          </a:p>
        </p:txBody>
      </p:sp>
      <p:sp>
        <p:nvSpPr>
          <p:cNvPr id="4" name="Rectangle 3"/>
          <p:cNvSpPr/>
          <p:nvPr/>
        </p:nvSpPr>
        <p:spPr>
          <a:xfrm>
            <a:off x="6035600" y="6349970"/>
            <a:ext cx="2675732" cy="369332"/>
          </a:xfrm>
          <a:prstGeom prst="rect">
            <a:avLst/>
          </a:prstGeom>
        </p:spPr>
        <p:txBody>
          <a:bodyPr wrap="none">
            <a:spAutoFit/>
          </a:bodyPr>
          <a:lstStyle/>
          <a:p>
            <a:r>
              <a:rPr lang="fr-FR" i="1" dirty="0" smtClean="0"/>
              <a:t>* in-</a:t>
            </a:r>
            <a:r>
              <a:rPr lang="fr-FR" i="1" dirty="0" err="1" smtClean="0"/>
              <a:t>nocere</a:t>
            </a:r>
            <a:r>
              <a:rPr lang="fr-FR" i="1" dirty="0" smtClean="0"/>
              <a:t> : ne pas nuire</a:t>
            </a:r>
            <a:endParaRPr lang="fr-FR" dirty="0"/>
          </a:p>
        </p:txBody>
      </p:sp>
      <p:pic>
        <p:nvPicPr>
          <p:cNvPr id="17410" name="Picture 2" descr="portrait de Gandhi tissant à l'aide de son rouet"/>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868144" y="1772816"/>
            <a:ext cx="2918098" cy="2315025"/>
          </a:xfrm>
          <a:prstGeom prst="rect">
            <a:avLst/>
          </a:prstGeom>
          <a:noFill/>
        </p:spPr>
      </p:pic>
      <p:pic>
        <p:nvPicPr>
          <p:cNvPr id="17412" name="Picture 4" descr="Martin Luther King en 1964">
            <a:hlinkClick r:id="rId3" tooltip="Martin Luther King en 1964"/>
          </p:cNvPr>
          <p:cNvPicPr>
            <a:picLocks noChangeAspect="1" noChangeArrowheads="1"/>
          </p:cNvPicPr>
          <p:nvPr/>
        </p:nvPicPr>
        <p:blipFill>
          <a:blip r:embed="rId4" cstate="print"/>
          <a:srcRect/>
          <a:stretch>
            <a:fillRect/>
          </a:stretch>
        </p:blipFill>
        <p:spPr bwMode="auto">
          <a:xfrm>
            <a:off x="6516216" y="4293096"/>
            <a:ext cx="1714500" cy="2076450"/>
          </a:xfrm>
          <a:prstGeom prst="rect">
            <a:avLst/>
          </a:prstGeom>
          <a:noFill/>
        </p:spPr>
      </p:pic>
    </p:spTree>
    <p:extLst>
      <p:ext uri="{BB962C8B-B14F-4D97-AF65-F5344CB8AC3E}">
        <p14:creationId xmlns:p14="http://schemas.microsoft.com/office/powerpoint/2010/main" val="7734121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Espace réservé du contenu 7"/>
          <p:cNvGraphicFramePr>
            <a:graphicFrameLocks/>
          </p:cNvGraphicFramePr>
          <p:nvPr>
            <p:extLst>
              <p:ext uri="{D42A27DB-BD31-4B8C-83A1-F6EECF244321}">
                <p14:modId xmlns:p14="http://schemas.microsoft.com/office/powerpoint/2010/main" val="299561714"/>
              </p:ext>
            </p:extLst>
          </p:nvPr>
        </p:nvGraphicFramePr>
        <p:xfrm>
          <a:off x="-494920" y="3573016"/>
          <a:ext cx="4703843" cy="328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Ellipse 8"/>
          <p:cNvSpPr/>
          <p:nvPr/>
        </p:nvSpPr>
        <p:spPr>
          <a:xfrm>
            <a:off x="175122" y="601562"/>
            <a:ext cx="3050637" cy="2947200"/>
          </a:xfrm>
          <a:prstGeom prst="ellipse">
            <a:avLst/>
          </a:prstGeom>
        </p:spPr>
        <p:style>
          <a:lnRef idx="1">
            <a:schemeClr val="accent5"/>
          </a:lnRef>
          <a:fillRef idx="2">
            <a:schemeClr val="accent5"/>
          </a:fillRef>
          <a:effectRef idx="1">
            <a:schemeClr val="accent5"/>
          </a:effectRef>
          <a:fontRef idx="minor">
            <a:schemeClr val="dk1"/>
          </a:fontRef>
        </p:style>
      </p:sp>
      <p:sp>
        <p:nvSpPr>
          <p:cNvPr id="10" name="Rectangle 9"/>
          <p:cNvSpPr/>
          <p:nvPr/>
        </p:nvSpPr>
        <p:spPr>
          <a:xfrm>
            <a:off x="1283499" y="5104629"/>
            <a:ext cx="833883" cy="369332"/>
          </a:xfrm>
          <a:prstGeom prst="rect">
            <a:avLst/>
          </a:prstGeom>
        </p:spPr>
        <p:txBody>
          <a:bodyPr wrap="none">
            <a:spAutoFit/>
          </a:bodyPr>
          <a:lstStyle/>
          <a:p>
            <a:pPr lvl="0" algn="ctr"/>
            <a:r>
              <a:rPr lang="fr-FR" dirty="0" smtClean="0">
                <a:solidFill>
                  <a:schemeClr val="bg1"/>
                </a:solidFill>
                <a:latin typeface="+mj-lt"/>
              </a:rPr>
              <a:t>Mal Social</a:t>
            </a:r>
          </a:p>
        </p:txBody>
      </p:sp>
      <p:sp>
        <p:nvSpPr>
          <p:cNvPr id="11" name="Rectangle 10"/>
          <p:cNvSpPr/>
          <p:nvPr/>
        </p:nvSpPr>
        <p:spPr>
          <a:xfrm>
            <a:off x="670128" y="1890496"/>
            <a:ext cx="2113930" cy="369332"/>
          </a:xfrm>
          <a:prstGeom prst="rect">
            <a:avLst/>
          </a:prstGeom>
        </p:spPr>
        <p:txBody>
          <a:bodyPr wrap="square">
            <a:spAutoFit/>
          </a:bodyPr>
          <a:lstStyle/>
          <a:p>
            <a:pPr lvl="0" algn="ctr" defTabSz="711200">
              <a:lnSpc>
                <a:spcPct val="90000"/>
              </a:lnSpc>
              <a:spcBef>
                <a:spcPct val="0"/>
              </a:spcBef>
              <a:spcAft>
                <a:spcPct val="35000"/>
              </a:spcAft>
            </a:pPr>
            <a:r>
              <a:rPr lang="fr-FR" sz="2000" b="1" dirty="0" smtClean="0">
                <a:solidFill>
                  <a:srgbClr val="002060"/>
                </a:solidFill>
                <a:latin typeface="+mj-lt"/>
              </a:rPr>
              <a:t>Environnement sain</a:t>
            </a:r>
          </a:p>
        </p:txBody>
      </p:sp>
      <p:grpSp>
        <p:nvGrpSpPr>
          <p:cNvPr id="12" name="Groupe 11"/>
          <p:cNvGrpSpPr/>
          <p:nvPr/>
        </p:nvGrpSpPr>
        <p:grpSpPr>
          <a:xfrm>
            <a:off x="1196390" y="3098617"/>
            <a:ext cx="1008101" cy="915557"/>
            <a:chOff x="3610749" y="2088228"/>
            <a:chExt cx="1008101" cy="915557"/>
          </a:xfrm>
        </p:grpSpPr>
        <p:sp>
          <p:nvSpPr>
            <p:cNvPr id="13" name="Ellipse 12"/>
            <p:cNvSpPr/>
            <p:nvPr/>
          </p:nvSpPr>
          <p:spPr>
            <a:xfrm>
              <a:off x="3610749" y="2088228"/>
              <a:ext cx="1008101" cy="915557"/>
            </a:xfrm>
            <a:prstGeom prst="ellipse">
              <a:avLst/>
            </a:prstGeom>
          </p:spPr>
          <p:style>
            <a:lnRef idx="0">
              <a:schemeClr val="accent1"/>
            </a:lnRef>
            <a:fillRef idx="3">
              <a:schemeClr val="accent1"/>
            </a:fillRef>
            <a:effectRef idx="3">
              <a:schemeClr val="accent1"/>
            </a:effectRef>
            <a:fontRef idx="minor">
              <a:schemeClr val="lt1"/>
            </a:fontRef>
          </p:style>
        </p:sp>
        <p:sp>
          <p:nvSpPr>
            <p:cNvPr id="14" name="Ellipse 4"/>
            <p:cNvSpPr/>
            <p:nvPr/>
          </p:nvSpPr>
          <p:spPr>
            <a:xfrm>
              <a:off x="3610749" y="2107632"/>
              <a:ext cx="1008099" cy="868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kern="1200" dirty="0" smtClean="0">
                  <a:latin typeface="+mj-lt"/>
                </a:rPr>
                <a:t>conscience</a:t>
              </a:r>
            </a:p>
            <a:p>
              <a:pPr lvl="0" algn="ctr" defTabSz="711200">
                <a:lnSpc>
                  <a:spcPct val="90000"/>
                </a:lnSpc>
                <a:spcBef>
                  <a:spcPct val="0"/>
                </a:spcBef>
                <a:spcAft>
                  <a:spcPct val="35000"/>
                </a:spcAft>
              </a:pPr>
              <a:r>
                <a:rPr lang="fr-FR" sz="1400" kern="1200" dirty="0" smtClean="0">
                  <a:latin typeface="+mj-lt"/>
                </a:rPr>
                <a:t>Nouvel homme</a:t>
              </a:r>
              <a:endParaRPr lang="fr-FR" sz="1400" kern="1200" dirty="0">
                <a:latin typeface="+mj-lt"/>
              </a:endParaRPr>
            </a:p>
          </p:txBody>
        </p:sp>
      </p:grpSp>
      <p:sp>
        <p:nvSpPr>
          <p:cNvPr id="21" name="Rectangle 20"/>
          <p:cNvSpPr/>
          <p:nvPr/>
        </p:nvSpPr>
        <p:spPr>
          <a:xfrm>
            <a:off x="3157098" y="4052952"/>
            <a:ext cx="2808313" cy="2308324"/>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fr-FR" dirty="0" smtClean="0">
                <a:latin typeface="+mj-lt"/>
              </a:rPr>
              <a:t>Révolution violente (désespoir universel)</a:t>
            </a:r>
          </a:p>
          <a:p>
            <a:r>
              <a:rPr lang="fr-FR" dirty="0" smtClean="0">
                <a:latin typeface="+mj-lt"/>
              </a:rPr>
              <a:t>Racine du problème : </a:t>
            </a:r>
          </a:p>
          <a:p>
            <a:r>
              <a:rPr lang="fr-FR" dirty="0" smtClean="0">
                <a:latin typeface="+mj-lt"/>
              </a:rPr>
              <a:t>propriété privée - Dieu</a:t>
            </a:r>
          </a:p>
          <a:p>
            <a:pPr marL="285750" indent="-285750">
              <a:buFont typeface="Arial" pitchFamily="34" charset="0"/>
              <a:buChar char="•"/>
            </a:pPr>
            <a:r>
              <a:rPr lang="fr-FR" dirty="0" smtClean="0">
                <a:latin typeface="+mj-lt"/>
              </a:rPr>
              <a:t>Blasphème</a:t>
            </a:r>
          </a:p>
          <a:p>
            <a:pPr marL="285750" indent="-285750">
              <a:buFont typeface="Arial" pitchFamily="34" charset="0"/>
              <a:buChar char="•"/>
            </a:pPr>
            <a:r>
              <a:rPr lang="fr-FR" dirty="0" smtClean="0">
                <a:latin typeface="+mj-lt"/>
              </a:rPr>
              <a:t>Rébellion</a:t>
            </a:r>
          </a:p>
          <a:p>
            <a:pPr marL="285750" indent="-285750">
              <a:buFont typeface="Arial" pitchFamily="34" charset="0"/>
              <a:buChar char="•"/>
            </a:pPr>
            <a:r>
              <a:rPr lang="fr-FR" dirty="0" smtClean="0">
                <a:latin typeface="+mj-lt"/>
              </a:rPr>
              <a:t>Accusation</a:t>
            </a:r>
          </a:p>
          <a:p>
            <a:pPr marL="285750" indent="-285750">
              <a:buFont typeface="Arial" pitchFamily="34" charset="0"/>
              <a:buChar char="•"/>
            </a:pPr>
            <a:r>
              <a:rPr lang="fr-FR" dirty="0" smtClean="0">
                <a:latin typeface="+mj-lt"/>
              </a:rPr>
              <a:t>Violence</a:t>
            </a:r>
          </a:p>
          <a:p>
            <a:pPr marL="285750" indent="-285750">
              <a:buFont typeface="Arial" pitchFamily="34" charset="0"/>
              <a:buChar char="•"/>
            </a:pPr>
            <a:r>
              <a:rPr lang="fr-FR" dirty="0" smtClean="0">
                <a:latin typeface="+mj-lt"/>
              </a:rPr>
              <a:t>Faire payer les riches, l’Etat </a:t>
            </a:r>
            <a:endParaRPr lang="fr-FR" dirty="0"/>
          </a:p>
        </p:txBody>
      </p:sp>
      <p:cxnSp>
        <p:nvCxnSpPr>
          <p:cNvPr id="22" name="Connecteur droit avec flèche 21"/>
          <p:cNvCxnSpPr/>
          <p:nvPr/>
        </p:nvCxnSpPr>
        <p:spPr>
          <a:xfrm flipV="1">
            <a:off x="1727093" y="4725144"/>
            <a:ext cx="0" cy="112830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23" name="Rectangle 22"/>
          <p:cNvSpPr/>
          <p:nvPr/>
        </p:nvSpPr>
        <p:spPr>
          <a:xfrm>
            <a:off x="6084168" y="4052952"/>
            <a:ext cx="3059832" cy="2308324"/>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square">
            <a:spAutoFit/>
          </a:bodyPr>
          <a:lstStyle/>
          <a:p>
            <a:r>
              <a:rPr lang="fr-FR" dirty="0" smtClean="0">
                <a:latin typeface="+mj-lt"/>
              </a:rPr>
              <a:t>Révolution non violente (espoir d’opprimé)</a:t>
            </a:r>
          </a:p>
          <a:p>
            <a:r>
              <a:rPr lang="fr-FR" dirty="0" smtClean="0">
                <a:latin typeface="+mj-lt"/>
              </a:rPr>
              <a:t>Racine du problème : </a:t>
            </a:r>
          </a:p>
          <a:p>
            <a:r>
              <a:rPr lang="fr-FR" dirty="0" smtClean="0">
                <a:latin typeface="+mj-lt"/>
              </a:rPr>
              <a:t>Injustice politique et sociale</a:t>
            </a:r>
          </a:p>
          <a:p>
            <a:pPr marL="285750" indent="-285750">
              <a:buFont typeface="Arial" pitchFamily="34" charset="0"/>
              <a:buChar char="•"/>
            </a:pPr>
            <a:r>
              <a:rPr lang="fr-FR" dirty="0" smtClean="0">
                <a:latin typeface="+mj-lt"/>
              </a:rPr>
              <a:t>Désobéissance civile</a:t>
            </a:r>
          </a:p>
          <a:p>
            <a:pPr marL="285750" indent="-285750">
              <a:buFont typeface="Arial" pitchFamily="34" charset="0"/>
              <a:buChar char="•"/>
            </a:pPr>
            <a:r>
              <a:rPr lang="fr-FR" dirty="0" smtClean="0">
                <a:latin typeface="+mj-lt"/>
              </a:rPr>
              <a:t>Boycott</a:t>
            </a:r>
          </a:p>
          <a:p>
            <a:pPr marL="285750" indent="-285750">
              <a:buFont typeface="Arial" pitchFamily="34" charset="0"/>
              <a:buChar char="•"/>
            </a:pPr>
            <a:r>
              <a:rPr lang="fr-FR" dirty="0" smtClean="0">
                <a:latin typeface="+mj-lt"/>
              </a:rPr>
              <a:t>Résistance passive</a:t>
            </a:r>
          </a:p>
          <a:p>
            <a:pPr marL="285750" indent="-285750">
              <a:buFont typeface="Arial" pitchFamily="34" charset="0"/>
              <a:buChar char="•"/>
            </a:pPr>
            <a:r>
              <a:rPr lang="fr-FR" dirty="0" smtClean="0">
                <a:latin typeface="+mj-lt"/>
              </a:rPr>
              <a:t>Satyagraha</a:t>
            </a:r>
          </a:p>
          <a:p>
            <a:pPr marL="285750" indent="-285750">
              <a:buFont typeface="Arial" pitchFamily="34" charset="0"/>
              <a:buChar char="•"/>
            </a:pPr>
            <a:r>
              <a:rPr lang="fr-FR" dirty="0" smtClean="0">
                <a:latin typeface="+mj-lt"/>
              </a:rPr>
              <a:t>Faire payer l’Ego</a:t>
            </a:r>
            <a:endParaRPr lang="fr-FR" dirty="0"/>
          </a:p>
        </p:txBody>
      </p:sp>
      <p:sp>
        <p:nvSpPr>
          <p:cNvPr id="26" name="Rectangle 25"/>
          <p:cNvSpPr/>
          <p:nvPr/>
        </p:nvSpPr>
        <p:spPr>
          <a:xfrm>
            <a:off x="3157098" y="628612"/>
            <a:ext cx="3334560" cy="2523768"/>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r-FR" sz="2000" b="1" dirty="0" smtClean="0">
                <a:latin typeface="+mj-lt"/>
              </a:rPr>
              <a:t>Rééducation des masses</a:t>
            </a:r>
          </a:p>
          <a:p>
            <a:pPr algn="ctr"/>
            <a:r>
              <a:rPr lang="fr-FR" b="1" dirty="0" smtClean="0">
                <a:latin typeface="+mj-lt"/>
              </a:rPr>
              <a:t>Langage et action révolutionnaires</a:t>
            </a:r>
          </a:p>
          <a:p>
            <a:pPr algn="ctr"/>
            <a:r>
              <a:rPr lang="fr-FR" sz="2000" b="1" dirty="0" smtClean="0">
                <a:latin typeface="+mj-lt"/>
              </a:rPr>
              <a:t>Autocritique permanente</a:t>
            </a:r>
          </a:p>
          <a:p>
            <a:pPr algn="ctr"/>
            <a:r>
              <a:rPr lang="fr-FR" sz="2000" b="1" dirty="0" smtClean="0">
                <a:latin typeface="+mj-lt"/>
              </a:rPr>
              <a:t>Châtiment définitif &amp; élimination</a:t>
            </a:r>
          </a:p>
          <a:p>
            <a:pPr algn="ctr"/>
            <a:r>
              <a:rPr lang="fr-FR" sz="2000" b="1" dirty="0" smtClean="0">
                <a:latin typeface="+mj-lt"/>
              </a:rPr>
              <a:t>des ennemis de classe</a:t>
            </a:r>
          </a:p>
          <a:p>
            <a:pPr algn="ctr"/>
            <a:r>
              <a:rPr lang="fr-FR" sz="2000" b="1" dirty="0" smtClean="0">
                <a:latin typeface="+mj-lt"/>
              </a:rPr>
              <a:t>Consolider et stabiliser dans un seul pays (Staline) ou alors révolution permanente et universelle </a:t>
            </a:r>
            <a:endParaRPr lang="fr-FR" dirty="0">
              <a:latin typeface="+mj-lt"/>
            </a:endParaRPr>
          </a:p>
        </p:txBody>
      </p:sp>
      <p:sp>
        <p:nvSpPr>
          <p:cNvPr id="27" name="Rectangle 26"/>
          <p:cNvSpPr/>
          <p:nvPr/>
        </p:nvSpPr>
        <p:spPr>
          <a:xfrm>
            <a:off x="3216879" y="3339720"/>
            <a:ext cx="5310621" cy="461665"/>
          </a:xfrm>
          <a:prstGeom prst="rect">
            <a:avLst/>
          </a:prstGeom>
        </p:spPr>
        <p:txBody>
          <a:bodyPr wrap="none">
            <a:spAutoFit/>
          </a:bodyPr>
          <a:lstStyle/>
          <a:p>
            <a:pPr algn="ctr"/>
            <a:r>
              <a:rPr lang="fr-FR" sz="2400" b="1" dirty="0" smtClean="0"/>
              <a:t>Rupture définitive – point de non retour</a:t>
            </a:r>
            <a:endParaRPr lang="fr-FR" sz="2400" b="1" dirty="0"/>
          </a:p>
        </p:txBody>
      </p:sp>
      <p:sp>
        <p:nvSpPr>
          <p:cNvPr id="30" name="Rectangle 29"/>
          <p:cNvSpPr/>
          <p:nvPr/>
        </p:nvSpPr>
        <p:spPr>
          <a:xfrm>
            <a:off x="987169" y="4081145"/>
            <a:ext cx="1426544"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dirty="0" smtClean="0">
                <a:solidFill>
                  <a:srgbClr val="002060"/>
                </a:solidFill>
                <a:latin typeface="+mj-lt"/>
              </a:rPr>
              <a:t>Révolution radicale</a:t>
            </a:r>
            <a:endParaRPr lang="fr-FR" dirty="0">
              <a:solidFill>
                <a:srgbClr val="002060"/>
              </a:solidFill>
              <a:latin typeface="+mj-lt"/>
            </a:endParaRPr>
          </a:p>
        </p:txBody>
      </p:sp>
    </p:spTree>
    <p:extLst>
      <p:ext uri="{BB962C8B-B14F-4D97-AF65-F5344CB8AC3E}">
        <p14:creationId xmlns:p14="http://schemas.microsoft.com/office/powerpoint/2010/main" val="1104891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Satyagraha en Europe, en Afrique du Sud</a:t>
            </a:r>
            <a:endParaRPr lang="fr-FR" dirty="0"/>
          </a:p>
        </p:txBody>
      </p:sp>
      <p:sp>
        <p:nvSpPr>
          <p:cNvPr id="3" name="Espace réservé du contenu 2"/>
          <p:cNvSpPr>
            <a:spLocks noGrp="1"/>
          </p:cNvSpPr>
          <p:nvPr>
            <p:ph idx="1"/>
          </p:nvPr>
        </p:nvSpPr>
        <p:spPr>
          <a:xfrm>
            <a:off x="179511" y="6237312"/>
            <a:ext cx="8722295" cy="504056"/>
          </a:xfrm>
        </p:spPr>
        <p:txBody>
          <a:bodyPr>
            <a:normAutofit fontScale="92500"/>
          </a:bodyPr>
          <a:lstStyle/>
          <a:p>
            <a:pPr marL="0" indent="0">
              <a:buNone/>
            </a:pPr>
            <a:r>
              <a:rPr lang="fr-FR" dirty="0" smtClean="0"/>
              <a:t>« L’amour et la vérité vaincront la haine et le mensonge » (Vaclav Havel)</a:t>
            </a:r>
            <a:endParaRPr lang="fr-FR" dirty="0"/>
          </a:p>
        </p:txBody>
      </p:sp>
      <p:sp>
        <p:nvSpPr>
          <p:cNvPr id="4" name="Espace réservé du texte 4"/>
          <p:cNvSpPr txBox="1">
            <a:spLocks/>
          </p:cNvSpPr>
          <p:nvPr/>
        </p:nvSpPr>
        <p:spPr>
          <a:xfrm>
            <a:off x="179512" y="1628800"/>
            <a:ext cx="4040188" cy="639762"/>
          </a:xfrm>
          <a:prstGeom prst="rect">
            <a:avLst/>
          </a:prstGeom>
          <a:solidFill>
            <a:srgbClr val="FF0000"/>
          </a:solidFill>
        </p:spPr>
        <p:style>
          <a:lnRef idx="0">
            <a:schemeClr val="accent2"/>
          </a:lnRef>
          <a:fillRef idx="3">
            <a:schemeClr val="accent2"/>
          </a:fillRef>
          <a:effectRef idx="3">
            <a:schemeClr val="accent2"/>
          </a:effectRef>
          <a:fontRef idx="minor">
            <a:schemeClr val="lt1"/>
          </a:fontRef>
        </p:style>
        <p:txBody>
          <a:bodyPr vert="horz" lIns="91440" tIns="45720" rIns="91440" bIns="45720" rtlCol="0">
            <a:normAutofit/>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lt1"/>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lt1"/>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lt1"/>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lt1"/>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lt1"/>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lt1"/>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lt1"/>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lt1"/>
                </a:solidFill>
                <a:latin typeface="+mn-lt"/>
                <a:ea typeface="+mn-ea"/>
                <a:cs typeface="+mn-cs"/>
              </a:defRPr>
            </a:lvl9pPr>
          </a:lstStyle>
          <a:p>
            <a:pPr marL="0" indent="0">
              <a:buNone/>
            </a:pPr>
            <a:r>
              <a:rPr lang="fr-FR" dirty="0" smtClean="0"/>
              <a:t>Contagion de l’amour faux</a:t>
            </a:r>
            <a:endParaRPr lang="fr-FR" dirty="0"/>
          </a:p>
        </p:txBody>
      </p:sp>
      <p:graphicFrame>
        <p:nvGraphicFramePr>
          <p:cNvPr id="5" name="Espace réservé du contenu 8"/>
          <p:cNvGraphicFramePr>
            <a:graphicFrameLocks/>
          </p:cNvGraphicFramePr>
          <p:nvPr>
            <p:extLst>
              <p:ext uri="{D42A27DB-BD31-4B8C-83A1-F6EECF244321}">
                <p14:modId xmlns:p14="http://schemas.microsoft.com/office/powerpoint/2010/main" val="1068518281"/>
              </p:ext>
            </p:extLst>
          </p:nvPr>
        </p:nvGraphicFramePr>
        <p:xfrm>
          <a:off x="179512" y="2274192"/>
          <a:ext cx="4040188" cy="3951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Espace réservé du texte 6"/>
          <p:cNvSpPr txBox="1">
            <a:spLocks/>
          </p:cNvSpPr>
          <p:nvPr/>
        </p:nvSpPr>
        <p:spPr>
          <a:xfrm>
            <a:off x="4860032" y="1556792"/>
            <a:ext cx="4041775" cy="639762"/>
          </a:xfrm>
          <a:prstGeom prst="rect">
            <a:avLst/>
          </a:prstGeom>
        </p:spPr>
        <p:style>
          <a:lnRef idx="0">
            <a:schemeClr val="accent2"/>
          </a:lnRef>
          <a:fillRef idx="3">
            <a:schemeClr val="accent2"/>
          </a:fillRef>
          <a:effectRef idx="3">
            <a:schemeClr val="accent2"/>
          </a:effectRef>
          <a:fontRef idx="minor">
            <a:schemeClr val="lt1"/>
          </a:fontRef>
        </p:style>
        <p:txBody>
          <a:bodyPr/>
          <a:lst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lt1"/>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lt1"/>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lt1"/>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lt1"/>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lt1"/>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lt1"/>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lt1"/>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lt1"/>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lt1"/>
                </a:solidFill>
                <a:latin typeface="+mn-lt"/>
                <a:ea typeface="+mn-ea"/>
                <a:cs typeface="+mn-cs"/>
              </a:defRPr>
            </a:lvl9pPr>
          </a:lstStyle>
          <a:p>
            <a:r>
              <a:rPr lang="fr-FR" dirty="0" smtClean="0"/>
              <a:t>Contagion de l’amour vrai</a:t>
            </a:r>
            <a:endParaRPr lang="fr-FR" dirty="0"/>
          </a:p>
        </p:txBody>
      </p:sp>
      <p:graphicFrame>
        <p:nvGraphicFramePr>
          <p:cNvPr id="7" name="Espace réservé du contenu 9"/>
          <p:cNvGraphicFramePr>
            <a:graphicFrameLocks/>
          </p:cNvGraphicFramePr>
          <p:nvPr>
            <p:extLst>
              <p:ext uri="{D42A27DB-BD31-4B8C-83A1-F6EECF244321}">
                <p14:modId xmlns:p14="http://schemas.microsoft.com/office/powerpoint/2010/main" val="3610845970"/>
              </p:ext>
            </p:extLst>
          </p:nvPr>
        </p:nvGraphicFramePr>
        <p:xfrm>
          <a:off x="4860032" y="2259678"/>
          <a:ext cx="4041775" cy="39512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741113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5">
                                            <p:graphicEl>
                                              <a:dgm id="{E36C2401-E3B0-4EDE-8924-EA2B47FC264D}"/>
                                            </p:graphicEl>
                                          </p:spTgt>
                                        </p:tgtEl>
                                        <p:attrNameLst>
                                          <p:attrName>style.visibility</p:attrName>
                                        </p:attrNameLst>
                                      </p:cBhvr>
                                      <p:to>
                                        <p:strVal val="visible"/>
                                      </p:to>
                                    </p:set>
                                    <p:anim calcmode="lin" valueType="num">
                                      <p:cBhvr>
                                        <p:cTn id="7" dur="1000" fill="hold"/>
                                        <p:tgtEl>
                                          <p:spTgt spid="5">
                                            <p:graphicEl>
                                              <a:dgm id="{E36C2401-E3B0-4EDE-8924-EA2B47FC264D}"/>
                                            </p:graphicEl>
                                          </p:spTgt>
                                        </p:tgtEl>
                                        <p:attrNameLst>
                                          <p:attrName>ppt_w</p:attrName>
                                        </p:attrNameLst>
                                      </p:cBhvr>
                                      <p:tavLst>
                                        <p:tav tm="0">
                                          <p:val>
                                            <p:fltVal val="0"/>
                                          </p:val>
                                        </p:tav>
                                        <p:tav tm="100000">
                                          <p:val>
                                            <p:strVal val="#ppt_w"/>
                                          </p:val>
                                        </p:tav>
                                      </p:tavLst>
                                    </p:anim>
                                    <p:anim calcmode="lin" valueType="num">
                                      <p:cBhvr>
                                        <p:cTn id="8" dur="1000" fill="hold"/>
                                        <p:tgtEl>
                                          <p:spTgt spid="5">
                                            <p:graphicEl>
                                              <a:dgm id="{E36C2401-E3B0-4EDE-8924-EA2B47FC264D}"/>
                                            </p:graphicEl>
                                          </p:spTgt>
                                        </p:tgtEl>
                                        <p:attrNameLst>
                                          <p:attrName>ppt_h</p:attrName>
                                        </p:attrNameLst>
                                      </p:cBhvr>
                                      <p:tavLst>
                                        <p:tav tm="0">
                                          <p:val>
                                            <p:fltVal val="0"/>
                                          </p:val>
                                        </p:tav>
                                        <p:tav tm="100000">
                                          <p:val>
                                            <p:strVal val="#ppt_h"/>
                                          </p:val>
                                        </p:tav>
                                      </p:tavLst>
                                    </p:anim>
                                    <p:anim calcmode="lin" valueType="num">
                                      <p:cBhvr>
                                        <p:cTn id="9" dur="1000" fill="hold"/>
                                        <p:tgtEl>
                                          <p:spTgt spid="5">
                                            <p:graphicEl>
                                              <a:dgm id="{E36C2401-E3B0-4EDE-8924-EA2B47FC264D}"/>
                                            </p:graphicEl>
                                          </p:spTgt>
                                        </p:tgtEl>
                                        <p:attrNameLst>
                                          <p:attrName>style.rotation</p:attrName>
                                        </p:attrNameLst>
                                      </p:cBhvr>
                                      <p:tavLst>
                                        <p:tav tm="0">
                                          <p:val>
                                            <p:fltVal val="90"/>
                                          </p:val>
                                        </p:tav>
                                        <p:tav tm="100000">
                                          <p:val>
                                            <p:fltVal val="0"/>
                                          </p:val>
                                        </p:tav>
                                      </p:tavLst>
                                    </p:anim>
                                    <p:animEffect transition="in" filter="fade">
                                      <p:cBhvr>
                                        <p:cTn id="10" dur="1000"/>
                                        <p:tgtEl>
                                          <p:spTgt spid="5">
                                            <p:graphicEl>
                                              <a:dgm id="{E36C2401-E3B0-4EDE-8924-EA2B47FC264D}"/>
                                            </p:graphic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5">
                                            <p:graphicEl>
                                              <a:dgm id="{F4D4CEF2-1D57-4DF2-8FA7-56CF2AEEDE89}"/>
                                            </p:graphicEl>
                                          </p:spTgt>
                                        </p:tgtEl>
                                        <p:attrNameLst>
                                          <p:attrName>style.visibility</p:attrName>
                                        </p:attrNameLst>
                                      </p:cBhvr>
                                      <p:to>
                                        <p:strVal val="visible"/>
                                      </p:to>
                                    </p:set>
                                    <p:anim calcmode="lin" valueType="num">
                                      <p:cBhvr>
                                        <p:cTn id="15" dur="1000" fill="hold"/>
                                        <p:tgtEl>
                                          <p:spTgt spid="5">
                                            <p:graphicEl>
                                              <a:dgm id="{F4D4CEF2-1D57-4DF2-8FA7-56CF2AEEDE89}"/>
                                            </p:graphicEl>
                                          </p:spTgt>
                                        </p:tgtEl>
                                        <p:attrNameLst>
                                          <p:attrName>ppt_w</p:attrName>
                                        </p:attrNameLst>
                                      </p:cBhvr>
                                      <p:tavLst>
                                        <p:tav tm="0">
                                          <p:val>
                                            <p:fltVal val="0"/>
                                          </p:val>
                                        </p:tav>
                                        <p:tav tm="100000">
                                          <p:val>
                                            <p:strVal val="#ppt_w"/>
                                          </p:val>
                                        </p:tav>
                                      </p:tavLst>
                                    </p:anim>
                                    <p:anim calcmode="lin" valueType="num">
                                      <p:cBhvr>
                                        <p:cTn id="16" dur="1000" fill="hold"/>
                                        <p:tgtEl>
                                          <p:spTgt spid="5">
                                            <p:graphicEl>
                                              <a:dgm id="{F4D4CEF2-1D57-4DF2-8FA7-56CF2AEEDE89}"/>
                                            </p:graphicEl>
                                          </p:spTgt>
                                        </p:tgtEl>
                                        <p:attrNameLst>
                                          <p:attrName>ppt_h</p:attrName>
                                        </p:attrNameLst>
                                      </p:cBhvr>
                                      <p:tavLst>
                                        <p:tav tm="0">
                                          <p:val>
                                            <p:fltVal val="0"/>
                                          </p:val>
                                        </p:tav>
                                        <p:tav tm="100000">
                                          <p:val>
                                            <p:strVal val="#ppt_h"/>
                                          </p:val>
                                        </p:tav>
                                      </p:tavLst>
                                    </p:anim>
                                    <p:anim calcmode="lin" valueType="num">
                                      <p:cBhvr>
                                        <p:cTn id="17" dur="1000" fill="hold"/>
                                        <p:tgtEl>
                                          <p:spTgt spid="5">
                                            <p:graphicEl>
                                              <a:dgm id="{F4D4CEF2-1D57-4DF2-8FA7-56CF2AEEDE89}"/>
                                            </p:graphicEl>
                                          </p:spTgt>
                                        </p:tgtEl>
                                        <p:attrNameLst>
                                          <p:attrName>style.rotation</p:attrName>
                                        </p:attrNameLst>
                                      </p:cBhvr>
                                      <p:tavLst>
                                        <p:tav tm="0">
                                          <p:val>
                                            <p:fltVal val="90"/>
                                          </p:val>
                                        </p:tav>
                                        <p:tav tm="100000">
                                          <p:val>
                                            <p:fltVal val="0"/>
                                          </p:val>
                                        </p:tav>
                                      </p:tavLst>
                                    </p:anim>
                                    <p:animEffect transition="in" filter="fade">
                                      <p:cBhvr>
                                        <p:cTn id="18" dur="1000"/>
                                        <p:tgtEl>
                                          <p:spTgt spid="5">
                                            <p:graphicEl>
                                              <a:dgm id="{F4D4CEF2-1D57-4DF2-8FA7-56CF2AEEDE89}"/>
                                            </p:graphicEl>
                                          </p:spTgt>
                                        </p:tgtEl>
                                      </p:cBhvr>
                                    </p:animEffect>
                                  </p:childTnLst>
                                </p:cTn>
                              </p:par>
                              <p:par>
                                <p:cTn id="19" presetID="31" presetClass="entr" presetSubtype="0" fill="hold" grpId="0" nodeType="withEffect">
                                  <p:stCondLst>
                                    <p:cond delay="0"/>
                                  </p:stCondLst>
                                  <p:childTnLst>
                                    <p:set>
                                      <p:cBhvr>
                                        <p:cTn id="20" dur="1" fill="hold">
                                          <p:stCondLst>
                                            <p:cond delay="0"/>
                                          </p:stCondLst>
                                        </p:cTn>
                                        <p:tgtEl>
                                          <p:spTgt spid="5">
                                            <p:graphicEl>
                                              <a:dgm id="{4EC42F98-1F9D-46A7-8E4F-BF09AB1A5CDA}"/>
                                            </p:graphicEl>
                                          </p:spTgt>
                                        </p:tgtEl>
                                        <p:attrNameLst>
                                          <p:attrName>style.visibility</p:attrName>
                                        </p:attrNameLst>
                                      </p:cBhvr>
                                      <p:to>
                                        <p:strVal val="visible"/>
                                      </p:to>
                                    </p:set>
                                    <p:anim calcmode="lin" valueType="num">
                                      <p:cBhvr>
                                        <p:cTn id="21" dur="1000" fill="hold"/>
                                        <p:tgtEl>
                                          <p:spTgt spid="5">
                                            <p:graphicEl>
                                              <a:dgm id="{4EC42F98-1F9D-46A7-8E4F-BF09AB1A5CDA}"/>
                                            </p:graphicEl>
                                          </p:spTgt>
                                        </p:tgtEl>
                                        <p:attrNameLst>
                                          <p:attrName>ppt_w</p:attrName>
                                        </p:attrNameLst>
                                      </p:cBhvr>
                                      <p:tavLst>
                                        <p:tav tm="0">
                                          <p:val>
                                            <p:fltVal val="0"/>
                                          </p:val>
                                        </p:tav>
                                        <p:tav tm="100000">
                                          <p:val>
                                            <p:strVal val="#ppt_w"/>
                                          </p:val>
                                        </p:tav>
                                      </p:tavLst>
                                    </p:anim>
                                    <p:anim calcmode="lin" valueType="num">
                                      <p:cBhvr>
                                        <p:cTn id="22" dur="1000" fill="hold"/>
                                        <p:tgtEl>
                                          <p:spTgt spid="5">
                                            <p:graphicEl>
                                              <a:dgm id="{4EC42F98-1F9D-46A7-8E4F-BF09AB1A5CDA}"/>
                                            </p:graphicEl>
                                          </p:spTgt>
                                        </p:tgtEl>
                                        <p:attrNameLst>
                                          <p:attrName>ppt_h</p:attrName>
                                        </p:attrNameLst>
                                      </p:cBhvr>
                                      <p:tavLst>
                                        <p:tav tm="0">
                                          <p:val>
                                            <p:fltVal val="0"/>
                                          </p:val>
                                        </p:tav>
                                        <p:tav tm="100000">
                                          <p:val>
                                            <p:strVal val="#ppt_h"/>
                                          </p:val>
                                        </p:tav>
                                      </p:tavLst>
                                    </p:anim>
                                    <p:anim calcmode="lin" valueType="num">
                                      <p:cBhvr>
                                        <p:cTn id="23" dur="1000" fill="hold"/>
                                        <p:tgtEl>
                                          <p:spTgt spid="5">
                                            <p:graphicEl>
                                              <a:dgm id="{4EC42F98-1F9D-46A7-8E4F-BF09AB1A5CDA}"/>
                                            </p:graphicEl>
                                          </p:spTgt>
                                        </p:tgtEl>
                                        <p:attrNameLst>
                                          <p:attrName>style.rotation</p:attrName>
                                        </p:attrNameLst>
                                      </p:cBhvr>
                                      <p:tavLst>
                                        <p:tav tm="0">
                                          <p:val>
                                            <p:fltVal val="90"/>
                                          </p:val>
                                        </p:tav>
                                        <p:tav tm="100000">
                                          <p:val>
                                            <p:fltVal val="0"/>
                                          </p:val>
                                        </p:tav>
                                      </p:tavLst>
                                    </p:anim>
                                    <p:animEffect transition="in" filter="fade">
                                      <p:cBhvr>
                                        <p:cTn id="24" dur="1000"/>
                                        <p:tgtEl>
                                          <p:spTgt spid="5">
                                            <p:graphicEl>
                                              <a:dgm id="{4EC42F98-1F9D-46A7-8E4F-BF09AB1A5CDA}"/>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31" presetClass="entr" presetSubtype="0" fill="hold" grpId="0" nodeType="clickEffect">
                                  <p:stCondLst>
                                    <p:cond delay="0"/>
                                  </p:stCondLst>
                                  <p:childTnLst>
                                    <p:set>
                                      <p:cBhvr>
                                        <p:cTn id="28" dur="1" fill="hold">
                                          <p:stCondLst>
                                            <p:cond delay="0"/>
                                          </p:stCondLst>
                                        </p:cTn>
                                        <p:tgtEl>
                                          <p:spTgt spid="5">
                                            <p:graphicEl>
                                              <a:dgm id="{C798B56B-C206-4DB0-86C9-3F6596638E9D}"/>
                                            </p:graphicEl>
                                          </p:spTgt>
                                        </p:tgtEl>
                                        <p:attrNameLst>
                                          <p:attrName>style.visibility</p:attrName>
                                        </p:attrNameLst>
                                      </p:cBhvr>
                                      <p:to>
                                        <p:strVal val="visible"/>
                                      </p:to>
                                    </p:set>
                                    <p:anim calcmode="lin" valueType="num">
                                      <p:cBhvr>
                                        <p:cTn id="29" dur="1000" fill="hold"/>
                                        <p:tgtEl>
                                          <p:spTgt spid="5">
                                            <p:graphicEl>
                                              <a:dgm id="{C798B56B-C206-4DB0-86C9-3F6596638E9D}"/>
                                            </p:graphicEl>
                                          </p:spTgt>
                                        </p:tgtEl>
                                        <p:attrNameLst>
                                          <p:attrName>ppt_w</p:attrName>
                                        </p:attrNameLst>
                                      </p:cBhvr>
                                      <p:tavLst>
                                        <p:tav tm="0">
                                          <p:val>
                                            <p:fltVal val="0"/>
                                          </p:val>
                                        </p:tav>
                                        <p:tav tm="100000">
                                          <p:val>
                                            <p:strVal val="#ppt_w"/>
                                          </p:val>
                                        </p:tav>
                                      </p:tavLst>
                                    </p:anim>
                                    <p:anim calcmode="lin" valueType="num">
                                      <p:cBhvr>
                                        <p:cTn id="30" dur="1000" fill="hold"/>
                                        <p:tgtEl>
                                          <p:spTgt spid="5">
                                            <p:graphicEl>
                                              <a:dgm id="{C798B56B-C206-4DB0-86C9-3F6596638E9D}"/>
                                            </p:graphicEl>
                                          </p:spTgt>
                                        </p:tgtEl>
                                        <p:attrNameLst>
                                          <p:attrName>ppt_h</p:attrName>
                                        </p:attrNameLst>
                                      </p:cBhvr>
                                      <p:tavLst>
                                        <p:tav tm="0">
                                          <p:val>
                                            <p:fltVal val="0"/>
                                          </p:val>
                                        </p:tav>
                                        <p:tav tm="100000">
                                          <p:val>
                                            <p:strVal val="#ppt_h"/>
                                          </p:val>
                                        </p:tav>
                                      </p:tavLst>
                                    </p:anim>
                                    <p:anim calcmode="lin" valueType="num">
                                      <p:cBhvr>
                                        <p:cTn id="31" dur="1000" fill="hold"/>
                                        <p:tgtEl>
                                          <p:spTgt spid="5">
                                            <p:graphicEl>
                                              <a:dgm id="{C798B56B-C206-4DB0-86C9-3F6596638E9D}"/>
                                            </p:graphicEl>
                                          </p:spTgt>
                                        </p:tgtEl>
                                        <p:attrNameLst>
                                          <p:attrName>style.rotation</p:attrName>
                                        </p:attrNameLst>
                                      </p:cBhvr>
                                      <p:tavLst>
                                        <p:tav tm="0">
                                          <p:val>
                                            <p:fltVal val="90"/>
                                          </p:val>
                                        </p:tav>
                                        <p:tav tm="100000">
                                          <p:val>
                                            <p:fltVal val="0"/>
                                          </p:val>
                                        </p:tav>
                                      </p:tavLst>
                                    </p:anim>
                                    <p:animEffect transition="in" filter="fade">
                                      <p:cBhvr>
                                        <p:cTn id="32" dur="1000"/>
                                        <p:tgtEl>
                                          <p:spTgt spid="5">
                                            <p:graphicEl>
                                              <a:dgm id="{C798B56B-C206-4DB0-86C9-3F6596638E9D}"/>
                                            </p:graphicEl>
                                          </p:spTgt>
                                        </p:tgtEl>
                                      </p:cBhvr>
                                    </p:animEffect>
                                  </p:childTnLst>
                                </p:cTn>
                              </p:par>
                              <p:par>
                                <p:cTn id="33" presetID="31" presetClass="entr" presetSubtype="0" fill="hold" grpId="0" nodeType="withEffect">
                                  <p:stCondLst>
                                    <p:cond delay="0"/>
                                  </p:stCondLst>
                                  <p:childTnLst>
                                    <p:set>
                                      <p:cBhvr>
                                        <p:cTn id="34" dur="1" fill="hold">
                                          <p:stCondLst>
                                            <p:cond delay="0"/>
                                          </p:stCondLst>
                                        </p:cTn>
                                        <p:tgtEl>
                                          <p:spTgt spid="5">
                                            <p:graphicEl>
                                              <a:dgm id="{C3FA2209-C67F-42E2-8D6B-2517CE328792}"/>
                                            </p:graphicEl>
                                          </p:spTgt>
                                        </p:tgtEl>
                                        <p:attrNameLst>
                                          <p:attrName>style.visibility</p:attrName>
                                        </p:attrNameLst>
                                      </p:cBhvr>
                                      <p:to>
                                        <p:strVal val="visible"/>
                                      </p:to>
                                    </p:set>
                                    <p:anim calcmode="lin" valueType="num">
                                      <p:cBhvr>
                                        <p:cTn id="35" dur="1000" fill="hold"/>
                                        <p:tgtEl>
                                          <p:spTgt spid="5">
                                            <p:graphicEl>
                                              <a:dgm id="{C3FA2209-C67F-42E2-8D6B-2517CE328792}"/>
                                            </p:graphicEl>
                                          </p:spTgt>
                                        </p:tgtEl>
                                        <p:attrNameLst>
                                          <p:attrName>ppt_w</p:attrName>
                                        </p:attrNameLst>
                                      </p:cBhvr>
                                      <p:tavLst>
                                        <p:tav tm="0">
                                          <p:val>
                                            <p:fltVal val="0"/>
                                          </p:val>
                                        </p:tav>
                                        <p:tav tm="100000">
                                          <p:val>
                                            <p:strVal val="#ppt_w"/>
                                          </p:val>
                                        </p:tav>
                                      </p:tavLst>
                                    </p:anim>
                                    <p:anim calcmode="lin" valueType="num">
                                      <p:cBhvr>
                                        <p:cTn id="36" dur="1000" fill="hold"/>
                                        <p:tgtEl>
                                          <p:spTgt spid="5">
                                            <p:graphicEl>
                                              <a:dgm id="{C3FA2209-C67F-42E2-8D6B-2517CE328792}"/>
                                            </p:graphicEl>
                                          </p:spTgt>
                                        </p:tgtEl>
                                        <p:attrNameLst>
                                          <p:attrName>ppt_h</p:attrName>
                                        </p:attrNameLst>
                                      </p:cBhvr>
                                      <p:tavLst>
                                        <p:tav tm="0">
                                          <p:val>
                                            <p:fltVal val="0"/>
                                          </p:val>
                                        </p:tav>
                                        <p:tav tm="100000">
                                          <p:val>
                                            <p:strVal val="#ppt_h"/>
                                          </p:val>
                                        </p:tav>
                                      </p:tavLst>
                                    </p:anim>
                                    <p:anim calcmode="lin" valueType="num">
                                      <p:cBhvr>
                                        <p:cTn id="37" dur="1000" fill="hold"/>
                                        <p:tgtEl>
                                          <p:spTgt spid="5">
                                            <p:graphicEl>
                                              <a:dgm id="{C3FA2209-C67F-42E2-8D6B-2517CE328792}"/>
                                            </p:graphicEl>
                                          </p:spTgt>
                                        </p:tgtEl>
                                        <p:attrNameLst>
                                          <p:attrName>style.rotation</p:attrName>
                                        </p:attrNameLst>
                                      </p:cBhvr>
                                      <p:tavLst>
                                        <p:tav tm="0">
                                          <p:val>
                                            <p:fltVal val="90"/>
                                          </p:val>
                                        </p:tav>
                                        <p:tav tm="100000">
                                          <p:val>
                                            <p:fltVal val="0"/>
                                          </p:val>
                                        </p:tav>
                                      </p:tavLst>
                                    </p:anim>
                                    <p:animEffect transition="in" filter="fade">
                                      <p:cBhvr>
                                        <p:cTn id="38" dur="1000"/>
                                        <p:tgtEl>
                                          <p:spTgt spid="5">
                                            <p:graphicEl>
                                              <a:dgm id="{C3FA2209-C67F-42E2-8D6B-2517CE328792}"/>
                                            </p:graphicEl>
                                          </p:spTgt>
                                        </p:tgtEl>
                                      </p:cBhvr>
                                    </p:animEffect>
                                  </p:childTnLst>
                                </p:cTn>
                              </p:par>
                            </p:childTnLst>
                          </p:cTn>
                        </p:par>
                      </p:childTnLst>
                    </p:cTn>
                  </p:par>
                  <p:par>
                    <p:cTn id="39" fill="hold">
                      <p:stCondLst>
                        <p:cond delay="indefinite"/>
                      </p:stCondLst>
                      <p:childTnLst>
                        <p:par>
                          <p:cTn id="40" fill="hold">
                            <p:stCondLst>
                              <p:cond delay="0"/>
                            </p:stCondLst>
                            <p:childTnLst>
                              <p:par>
                                <p:cTn id="41" presetID="31" presetClass="entr" presetSubtype="0" fill="hold" grpId="0" nodeType="clickEffect">
                                  <p:stCondLst>
                                    <p:cond delay="0"/>
                                  </p:stCondLst>
                                  <p:childTnLst>
                                    <p:set>
                                      <p:cBhvr>
                                        <p:cTn id="42" dur="1" fill="hold">
                                          <p:stCondLst>
                                            <p:cond delay="0"/>
                                          </p:stCondLst>
                                        </p:cTn>
                                        <p:tgtEl>
                                          <p:spTgt spid="5">
                                            <p:graphicEl>
                                              <a:dgm id="{7445D04D-C81E-4394-82AE-B43D460D7ABE}"/>
                                            </p:graphicEl>
                                          </p:spTgt>
                                        </p:tgtEl>
                                        <p:attrNameLst>
                                          <p:attrName>style.visibility</p:attrName>
                                        </p:attrNameLst>
                                      </p:cBhvr>
                                      <p:to>
                                        <p:strVal val="visible"/>
                                      </p:to>
                                    </p:set>
                                    <p:anim calcmode="lin" valueType="num">
                                      <p:cBhvr>
                                        <p:cTn id="43" dur="1000" fill="hold"/>
                                        <p:tgtEl>
                                          <p:spTgt spid="5">
                                            <p:graphicEl>
                                              <a:dgm id="{7445D04D-C81E-4394-82AE-B43D460D7ABE}"/>
                                            </p:graphicEl>
                                          </p:spTgt>
                                        </p:tgtEl>
                                        <p:attrNameLst>
                                          <p:attrName>ppt_w</p:attrName>
                                        </p:attrNameLst>
                                      </p:cBhvr>
                                      <p:tavLst>
                                        <p:tav tm="0">
                                          <p:val>
                                            <p:fltVal val="0"/>
                                          </p:val>
                                        </p:tav>
                                        <p:tav tm="100000">
                                          <p:val>
                                            <p:strVal val="#ppt_w"/>
                                          </p:val>
                                        </p:tav>
                                      </p:tavLst>
                                    </p:anim>
                                    <p:anim calcmode="lin" valueType="num">
                                      <p:cBhvr>
                                        <p:cTn id="44" dur="1000" fill="hold"/>
                                        <p:tgtEl>
                                          <p:spTgt spid="5">
                                            <p:graphicEl>
                                              <a:dgm id="{7445D04D-C81E-4394-82AE-B43D460D7ABE}"/>
                                            </p:graphicEl>
                                          </p:spTgt>
                                        </p:tgtEl>
                                        <p:attrNameLst>
                                          <p:attrName>ppt_h</p:attrName>
                                        </p:attrNameLst>
                                      </p:cBhvr>
                                      <p:tavLst>
                                        <p:tav tm="0">
                                          <p:val>
                                            <p:fltVal val="0"/>
                                          </p:val>
                                        </p:tav>
                                        <p:tav tm="100000">
                                          <p:val>
                                            <p:strVal val="#ppt_h"/>
                                          </p:val>
                                        </p:tav>
                                      </p:tavLst>
                                    </p:anim>
                                    <p:anim calcmode="lin" valueType="num">
                                      <p:cBhvr>
                                        <p:cTn id="45" dur="1000" fill="hold"/>
                                        <p:tgtEl>
                                          <p:spTgt spid="5">
                                            <p:graphicEl>
                                              <a:dgm id="{7445D04D-C81E-4394-82AE-B43D460D7ABE}"/>
                                            </p:graphicEl>
                                          </p:spTgt>
                                        </p:tgtEl>
                                        <p:attrNameLst>
                                          <p:attrName>style.rotation</p:attrName>
                                        </p:attrNameLst>
                                      </p:cBhvr>
                                      <p:tavLst>
                                        <p:tav tm="0">
                                          <p:val>
                                            <p:fltVal val="90"/>
                                          </p:val>
                                        </p:tav>
                                        <p:tav tm="100000">
                                          <p:val>
                                            <p:fltVal val="0"/>
                                          </p:val>
                                        </p:tav>
                                      </p:tavLst>
                                    </p:anim>
                                    <p:animEffect transition="in" filter="fade">
                                      <p:cBhvr>
                                        <p:cTn id="46" dur="1000"/>
                                        <p:tgtEl>
                                          <p:spTgt spid="5">
                                            <p:graphicEl>
                                              <a:dgm id="{7445D04D-C81E-4394-82AE-B43D460D7ABE}"/>
                                            </p:graphicEl>
                                          </p:spTgt>
                                        </p:tgtEl>
                                      </p:cBhvr>
                                    </p:animEffect>
                                  </p:childTnLst>
                                </p:cTn>
                              </p:par>
                              <p:par>
                                <p:cTn id="47" presetID="31" presetClass="entr" presetSubtype="0" fill="hold" grpId="0" nodeType="withEffect">
                                  <p:stCondLst>
                                    <p:cond delay="0"/>
                                  </p:stCondLst>
                                  <p:childTnLst>
                                    <p:set>
                                      <p:cBhvr>
                                        <p:cTn id="48" dur="1" fill="hold">
                                          <p:stCondLst>
                                            <p:cond delay="0"/>
                                          </p:stCondLst>
                                        </p:cTn>
                                        <p:tgtEl>
                                          <p:spTgt spid="5">
                                            <p:graphicEl>
                                              <a:dgm id="{80B712C1-46E9-4399-BC5B-186918BC7353}"/>
                                            </p:graphicEl>
                                          </p:spTgt>
                                        </p:tgtEl>
                                        <p:attrNameLst>
                                          <p:attrName>style.visibility</p:attrName>
                                        </p:attrNameLst>
                                      </p:cBhvr>
                                      <p:to>
                                        <p:strVal val="visible"/>
                                      </p:to>
                                    </p:set>
                                    <p:anim calcmode="lin" valueType="num">
                                      <p:cBhvr>
                                        <p:cTn id="49" dur="1000" fill="hold"/>
                                        <p:tgtEl>
                                          <p:spTgt spid="5">
                                            <p:graphicEl>
                                              <a:dgm id="{80B712C1-46E9-4399-BC5B-186918BC7353}"/>
                                            </p:graphicEl>
                                          </p:spTgt>
                                        </p:tgtEl>
                                        <p:attrNameLst>
                                          <p:attrName>ppt_w</p:attrName>
                                        </p:attrNameLst>
                                      </p:cBhvr>
                                      <p:tavLst>
                                        <p:tav tm="0">
                                          <p:val>
                                            <p:fltVal val="0"/>
                                          </p:val>
                                        </p:tav>
                                        <p:tav tm="100000">
                                          <p:val>
                                            <p:strVal val="#ppt_w"/>
                                          </p:val>
                                        </p:tav>
                                      </p:tavLst>
                                    </p:anim>
                                    <p:anim calcmode="lin" valueType="num">
                                      <p:cBhvr>
                                        <p:cTn id="50" dur="1000" fill="hold"/>
                                        <p:tgtEl>
                                          <p:spTgt spid="5">
                                            <p:graphicEl>
                                              <a:dgm id="{80B712C1-46E9-4399-BC5B-186918BC7353}"/>
                                            </p:graphicEl>
                                          </p:spTgt>
                                        </p:tgtEl>
                                        <p:attrNameLst>
                                          <p:attrName>ppt_h</p:attrName>
                                        </p:attrNameLst>
                                      </p:cBhvr>
                                      <p:tavLst>
                                        <p:tav tm="0">
                                          <p:val>
                                            <p:fltVal val="0"/>
                                          </p:val>
                                        </p:tav>
                                        <p:tav tm="100000">
                                          <p:val>
                                            <p:strVal val="#ppt_h"/>
                                          </p:val>
                                        </p:tav>
                                      </p:tavLst>
                                    </p:anim>
                                    <p:anim calcmode="lin" valueType="num">
                                      <p:cBhvr>
                                        <p:cTn id="51" dur="1000" fill="hold"/>
                                        <p:tgtEl>
                                          <p:spTgt spid="5">
                                            <p:graphicEl>
                                              <a:dgm id="{80B712C1-46E9-4399-BC5B-186918BC7353}"/>
                                            </p:graphicEl>
                                          </p:spTgt>
                                        </p:tgtEl>
                                        <p:attrNameLst>
                                          <p:attrName>style.rotation</p:attrName>
                                        </p:attrNameLst>
                                      </p:cBhvr>
                                      <p:tavLst>
                                        <p:tav tm="0">
                                          <p:val>
                                            <p:fltVal val="90"/>
                                          </p:val>
                                        </p:tav>
                                        <p:tav tm="100000">
                                          <p:val>
                                            <p:fltVal val="0"/>
                                          </p:val>
                                        </p:tav>
                                      </p:tavLst>
                                    </p:anim>
                                    <p:animEffect transition="in" filter="fade">
                                      <p:cBhvr>
                                        <p:cTn id="52" dur="1000"/>
                                        <p:tgtEl>
                                          <p:spTgt spid="5">
                                            <p:graphicEl>
                                              <a:dgm id="{80B712C1-46E9-4399-BC5B-186918BC7353}"/>
                                            </p:graphicEl>
                                          </p:spTgt>
                                        </p:tgtEl>
                                      </p:cBhvr>
                                    </p:animEffect>
                                  </p:childTnLst>
                                </p:cTn>
                              </p:par>
                            </p:childTnLst>
                          </p:cTn>
                        </p:par>
                      </p:childTnLst>
                    </p:cTn>
                  </p:par>
                  <p:par>
                    <p:cTn id="53" fill="hold">
                      <p:stCondLst>
                        <p:cond delay="indefinite"/>
                      </p:stCondLst>
                      <p:childTnLst>
                        <p:par>
                          <p:cTn id="54" fill="hold">
                            <p:stCondLst>
                              <p:cond delay="0"/>
                            </p:stCondLst>
                            <p:childTnLst>
                              <p:par>
                                <p:cTn id="55" presetID="31" presetClass="entr" presetSubtype="0" fill="hold" grpId="0" nodeType="clickEffect">
                                  <p:stCondLst>
                                    <p:cond delay="0"/>
                                  </p:stCondLst>
                                  <p:childTnLst>
                                    <p:set>
                                      <p:cBhvr>
                                        <p:cTn id="56" dur="1" fill="hold">
                                          <p:stCondLst>
                                            <p:cond delay="0"/>
                                          </p:stCondLst>
                                        </p:cTn>
                                        <p:tgtEl>
                                          <p:spTgt spid="7">
                                            <p:graphicEl>
                                              <a:dgm id="{167DBD15-7C00-48D7-8B3E-95BBCC9EFF14}"/>
                                            </p:graphicEl>
                                          </p:spTgt>
                                        </p:tgtEl>
                                        <p:attrNameLst>
                                          <p:attrName>style.visibility</p:attrName>
                                        </p:attrNameLst>
                                      </p:cBhvr>
                                      <p:to>
                                        <p:strVal val="visible"/>
                                      </p:to>
                                    </p:set>
                                    <p:anim calcmode="lin" valueType="num">
                                      <p:cBhvr>
                                        <p:cTn id="57" dur="1000" fill="hold"/>
                                        <p:tgtEl>
                                          <p:spTgt spid="7">
                                            <p:graphicEl>
                                              <a:dgm id="{167DBD15-7C00-48D7-8B3E-95BBCC9EFF14}"/>
                                            </p:graphicEl>
                                          </p:spTgt>
                                        </p:tgtEl>
                                        <p:attrNameLst>
                                          <p:attrName>ppt_w</p:attrName>
                                        </p:attrNameLst>
                                      </p:cBhvr>
                                      <p:tavLst>
                                        <p:tav tm="0">
                                          <p:val>
                                            <p:fltVal val="0"/>
                                          </p:val>
                                        </p:tav>
                                        <p:tav tm="100000">
                                          <p:val>
                                            <p:strVal val="#ppt_w"/>
                                          </p:val>
                                        </p:tav>
                                      </p:tavLst>
                                    </p:anim>
                                    <p:anim calcmode="lin" valueType="num">
                                      <p:cBhvr>
                                        <p:cTn id="58" dur="1000" fill="hold"/>
                                        <p:tgtEl>
                                          <p:spTgt spid="7">
                                            <p:graphicEl>
                                              <a:dgm id="{167DBD15-7C00-48D7-8B3E-95BBCC9EFF14}"/>
                                            </p:graphicEl>
                                          </p:spTgt>
                                        </p:tgtEl>
                                        <p:attrNameLst>
                                          <p:attrName>ppt_h</p:attrName>
                                        </p:attrNameLst>
                                      </p:cBhvr>
                                      <p:tavLst>
                                        <p:tav tm="0">
                                          <p:val>
                                            <p:fltVal val="0"/>
                                          </p:val>
                                        </p:tav>
                                        <p:tav tm="100000">
                                          <p:val>
                                            <p:strVal val="#ppt_h"/>
                                          </p:val>
                                        </p:tav>
                                      </p:tavLst>
                                    </p:anim>
                                    <p:anim calcmode="lin" valueType="num">
                                      <p:cBhvr>
                                        <p:cTn id="59" dur="1000" fill="hold"/>
                                        <p:tgtEl>
                                          <p:spTgt spid="7">
                                            <p:graphicEl>
                                              <a:dgm id="{167DBD15-7C00-48D7-8B3E-95BBCC9EFF14}"/>
                                            </p:graphicEl>
                                          </p:spTgt>
                                        </p:tgtEl>
                                        <p:attrNameLst>
                                          <p:attrName>style.rotation</p:attrName>
                                        </p:attrNameLst>
                                      </p:cBhvr>
                                      <p:tavLst>
                                        <p:tav tm="0">
                                          <p:val>
                                            <p:fltVal val="90"/>
                                          </p:val>
                                        </p:tav>
                                        <p:tav tm="100000">
                                          <p:val>
                                            <p:fltVal val="0"/>
                                          </p:val>
                                        </p:tav>
                                      </p:tavLst>
                                    </p:anim>
                                    <p:animEffect transition="in" filter="fade">
                                      <p:cBhvr>
                                        <p:cTn id="60" dur="1000"/>
                                        <p:tgtEl>
                                          <p:spTgt spid="7">
                                            <p:graphicEl>
                                              <a:dgm id="{167DBD15-7C00-48D7-8B3E-95BBCC9EFF14}"/>
                                            </p:graphicEl>
                                          </p:spTgt>
                                        </p:tgtEl>
                                      </p:cBhvr>
                                    </p:animEffect>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grpId="0" nodeType="clickEffect">
                                  <p:stCondLst>
                                    <p:cond delay="0"/>
                                  </p:stCondLst>
                                  <p:childTnLst>
                                    <p:set>
                                      <p:cBhvr>
                                        <p:cTn id="64" dur="1" fill="hold">
                                          <p:stCondLst>
                                            <p:cond delay="0"/>
                                          </p:stCondLst>
                                        </p:cTn>
                                        <p:tgtEl>
                                          <p:spTgt spid="7">
                                            <p:graphicEl>
                                              <a:dgm id="{F1F75D4F-286B-425E-A48A-B5BF457C01AD}"/>
                                            </p:graphicEl>
                                          </p:spTgt>
                                        </p:tgtEl>
                                        <p:attrNameLst>
                                          <p:attrName>style.visibility</p:attrName>
                                        </p:attrNameLst>
                                      </p:cBhvr>
                                      <p:to>
                                        <p:strVal val="visible"/>
                                      </p:to>
                                    </p:set>
                                    <p:anim calcmode="lin" valueType="num">
                                      <p:cBhvr>
                                        <p:cTn id="65" dur="1000" fill="hold"/>
                                        <p:tgtEl>
                                          <p:spTgt spid="7">
                                            <p:graphicEl>
                                              <a:dgm id="{F1F75D4F-286B-425E-A48A-B5BF457C01AD}"/>
                                            </p:graphicEl>
                                          </p:spTgt>
                                        </p:tgtEl>
                                        <p:attrNameLst>
                                          <p:attrName>ppt_w</p:attrName>
                                        </p:attrNameLst>
                                      </p:cBhvr>
                                      <p:tavLst>
                                        <p:tav tm="0">
                                          <p:val>
                                            <p:fltVal val="0"/>
                                          </p:val>
                                        </p:tav>
                                        <p:tav tm="100000">
                                          <p:val>
                                            <p:strVal val="#ppt_w"/>
                                          </p:val>
                                        </p:tav>
                                      </p:tavLst>
                                    </p:anim>
                                    <p:anim calcmode="lin" valueType="num">
                                      <p:cBhvr>
                                        <p:cTn id="66" dur="1000" fill="hold"/>
                                        <p:tgtEl>
                                          <p:spTgt spid="7">
                                            <p:graphicEl>
                                              <a:dgm id="{F1F75D4F-286B-425E-A48A-B5BF457C01AD}"/>
                                            </p:graphicEl>
                                          </p:spTgt>
                                        </p:tgtEl>
                                        <p:attrNameLst>
                                          <p:attrName>ppt_h</p:attrName>
                                        </p:attrNameLst>
                                      </p:cBhvr>
                                      <p:tavLst>
                                        <p:tav tm="0">
                                          <p:val>
                                            <p:fltVal val="0"/>
                                          </p:val>
                                        </p:tav>
                                        <p:tav tm="100000">
                                          <p:val>
                                            <p:strVal val="#ppt_h"/>
                                          </p:val>
                                        </p:tav>
                                      </p:tavLst>
                                    </p:anim>
                                    <p:anim calcmode="lin" valueType="num">
                                      <p:cBhvr>
                                        <p:cTn id="67" dur="1000" fill="hold"/>
                                        <p:tgtEl>
                                          <p:spTgt spid="7">
                                            <p:graphicEl>
                                              <a:dgm id="{F1F75D4F-286B-425E-A48A-B5BF457C01AD}"/>
                                            </p:graphicEl>
                                          </p:spTgt>
                                        </p:tgtEl>
                                        <p:attrNameLst>
                                          <p:attrName>style.rotation</p:attrName>
                                        </p:attrNameLst>
                                      </p:cBhvr>
                                      <p:tavLst>
                                        <p:tav tm="0">
                                          <p:val>
                                            <p:fltVal val="90"/>
                                          </p:val>
                                        </p:tav>
                                        <p:tav tm="100000">
                                          <p:val>
                                            <p:fltVal val="0"/>
                                          </p:val>
                                        </p:tav>
                                      </p:tavLst>
                                    </p:anim>
                                    <p:animEffect transition="in" filter="fade">
                                      <p:cBhvr>
                                        <p:cTn id="68" dur="1000"/>
                                        <p:tgtEl>
                                          <p:spTgt spid="7">
                                            <p:graphicEl>
                                              <a:dgm id="{F1F75D4F-286B-425E-A48A-B5BF457C01AD}"/>
                                            </p:graphicEl>
                                          </p:spTgt>
                                        </p:tgtEl>
                                      </p:cBhvr>
                                    </p:animEffect>
                                  </p:childTnLst>
                                </p:cTn>
                              </p:par>
                              <p:par>
                                <p:cTn id="69" presetID="31" presetClass="entr" presetSubtype="0" fill="hold" grpId="0" nodeType="withEffect">
                                  <p:stCondLst>
                                    <p:cond delay="0"/>
                                  </p:stCondLst>
                                  <p:childTnLst>
                                    <p:set>
                                      <p:cBhvr>
                                        <p:cTn id="70" dur="1" fill="hold">
                                          <p:stCondLst>
                                            <p:cond delay="0"/>
                                          </p:stCondLst>
                                        </p:cTn>
                                        <p:tgtEl>
                                          <p:spTgt spid="7">
                                            <p:graphicEl>
                                              <a:dgm id="{006CA70D-DEC2-44E7-B019-4DFBAEF3CAA2}"/>
                                            </p:graphicEl>
                                          </p:spTgt>
                                        </p:tgtEl>
                                        <p:attrNameLst>
                                          <p:attrName>style.visibility</p:attrName>
                                        </p:attrNameLst>
                                      </p:cBhvr>
                                      <p:to>
                                        <p:strVal val="visible"/>
                                      </p:to>
                                    </p:set>
                                    <p:anim calcmode="lin" valueType="num">
                                      <p:cBhvr>
                                        <p:cTn id="71" dur="1000" fill="hold"/>
                                        <p:tgtEl>
                                          <p:spTgt spid="7">
                                            <p:graphicEl>
                                              <a:dgm id="{006CA70D-DEC2-44E7-B019-4DFBAEF3CAA2}"/>
                                            </p:graphicEl>
                                          </p:spTgt>
                                        </p:tgtEl>
                                        <p:attrNameLst>
                                          <p:attrName>ppt_w</p:attrName>
                                        </p:attrNameLst>
                                      </p:cBhvr>
                                      <p:tavLst>
                                        <p:tav tm="0">
                                          <p:val>
                                            <p:fltVal val="0"/>
                                          </p:val>
                                        </p:tav>
                                        <p:tav tm="100000">
                                          <p:val>
                                            <p:strVal val="#ppt_w"/>
                                          </p:val>
                                        </p:tav>
                                      </p:tavLst>
                                    </p:anim>
                                    <p:anim calcmode="lin" valueType="num">
                                      <p:cBhvr>
                                        <p:cTn id="72" dur="1000" fill="hold"/>
                                        <p:tgtEl>
                                          <p:spTgt spid="7">
                                            <p:graphicEl>
                                              <a:dgm id="{006CA70D-DEC2-44E7-B019-4DFBAEF3CAA2}"/>
                                            </p:graphicEl>
                                          </p:spTgt>
                                        </p:tgtEl>
                                        <p:attrNameLst>
                                          <p:attrName>ppt_h</p:attrName>
                                        </p:attrNameLst>
                                      </p:cBhvr>
                                      <p:tavLst>
                                        <p:tav tm="0">
                                          <p:val>
                                            <p:fltVal val="0"/>
                                          </p:val>
                                        </p:tav>
                                        <p:tav tm="100000">
                                          <p:val>
                                            <p:strVal val="#ppt_h"/>
                                          </p:val>
                                        </p:tav>
                                      </p:tavLst>
                                    </p:anim>
                                    <p:anim calcmode="lin" valueType="num">
                                      <p:cBhvr>
                                        <p:cTn id="73" dur="1000" fill="hold"/>
                                        <p:tgtEl>
                                          <p:spTgt spid="7">
                                            <p:graphicEl>
                                              <a:dgm id="{006CA70D-DEC2-44E7-B019-4DFBAEF3CAA2}"/>
                                            </p:graphicEl>
                                          </p:spTgt>
                                        </p:tgtEl>
                                        <p:attrNameLst>
                                          <p:attrName>style.rotation</p:attrName>
                                        </p:attrNameLst>
                                      </p:cBhvr>
                                      <p:tavLst>
                                        <p:tav tm="0">
                                          <p:val>
                                            <p:fltVal val="90"/>
                                          </p:val>
                                        </p:tav>
                                        <p:tav tm="100000">
                                          <p:val>
                                            <p:fltVal val="0"/>
                                          </p:val>
                                        </p:tav>
                                      </p:tavLst>
                                    </p:anim>
                                    <p:animEffect transition="in" filter="fade">
                                      <p:cBhvr>
                                        <p:cTn id="74" dur="1000"/>
                                        <p:tgtEl>
                                          <p:spTgt spid="7">
                                            <p:graphicEl>
                                              <a:dgm id="{006CA70D-DEC2-44E7-B019-4DFBAEF3CAA2}"/>
                                            </p:graphic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7">
                                            <p:graphicEl>
                                              <a:dgm id="{CEC5BEF1-826F-41C2-9689-18496A118061}"/>
                                            </p:graphicEl>
                                          </p:spTgt>
                                        </p:tgtEl>
                                        <p:attrNameLst>
                                          <p:attrName>style.visibility</p:attrName>
                                        </p:attrNameLst>
                                      </p:cBhvr>
                                      <p:to>
                                        <p:strVal val="visible"/>
                                      </p:to>
                                    </p:set>
                                    <p:anim calcmode="lin" valueType="num">
                                      <p:cBhvr>
                                        <p:cTn id="79" dur="1000" fill="hold"/>
                                        <p:tgtEl>
                                          <p:spTgt spid="7">
                                            <p:graphicEl>
                                              <a:dgm id="{CEC5BEF1-826F-41C2-9689-18496A118061}"/>
                                            </p:graphicEl>
                                          </p:spTgt>
                                        </p:tgtEl>
                                        <p:attrNameLst>
                                          <p:attrName>ppt_w</p:attrName>
                                        </p:attrNameLst>
                                      </p:cBhvr>
                                      <p:tavLst>
                                        <p:tav tm="0">
                                          <p:val>
                                            <p:fltVal val="0"/>
                                          </p:val>
                                        </p:tav>
                                        <p:tav tm="100000">
                                          <p:val>
                                            <p:strVal val="#ppt_w"/>
                                          </p:val>
                                        </p:tav>
                                      </p:tavLst>
                                    </p:anim>
                                    <p:anim calcmode="lin" valueType="num">
                                      <p:cBhvr>
                                        <p:cTn id="80" dur="1000" fill="hold"/>
                                        <p:tgtEl>
                                          <p:spTgt spid="7">
                                            <p:graphicEl>
                                              <a:dgm id="{CEC5BEF1-826F-41C2-9689-18496A118061}"/>
                                            </p:graphicEl>
                                          </p:spTgt>
                                        </p:tgtEl>
                                        <p:attrNameLst>
                                          <p:attrName>ppt_h</p:attrName>
                                        </p:attrNameLst>
                                      </p:cBhvr>
                                      <p:tavLst>
                                        <p:tav tm="0">
                                          <p:val>
                                            <p:fltVal val="0"/>
                                          </p:val>
                                        </p:tav>
                                        <p:tav tm="100000">
                                          <p:val>
                                            <p:strVal val="#ppt_h"/>
                                          </p:val>
                                        </p:tav>
                                      </p:tavLst>
                                    </p:anim>
                                    <p:anim calcmode="lin" valueType="num">
                                      <p:cBhvr>
                                        <p:cTn id="81" dur="1000" fill="hold"/>
                                        <p:tgtEl>
                                          <p:spTgt spid="7">
                                            <p:graphicEl>
                                              <a:dgm id="{CEC5BEF1-826F-41C2-9689-18496A118061}"/>
                                            </p:graphicEl>
                                          </p:spTgt>
                                        </p:tgtEl>
                                        <p:attrNameLst>
                                          <p:attrName>style.rotation</p:attrName>
                                        </p:attrNameLst>
                                      </p:cBhvr>
                                      <p:tavLst>
                                        <p:tav tm="0">
                                          <p:val>
                                            <p:fltVal val="90"/>
                                          </p:val>
                                        </p:tav>
                                        <p:tav tm="100000">
                                          <p:val>
                                            <p:fltVal val="0"/>
                                          </p:val>
                                        </p:tav>
                                      </p:tavLst>
                                    </p:anim>
                                    <p:animEffect transition="in" filter="fade">
                                      <p:cBhvr>
                                        <p:cTn id="82" dur="1000"/>
                                        <p:tgtEl>
                                          <p:spTgt spid="7">
                                            <p:graphicEl>
                                              <a:dgm id="{CEC5BEF1-826F-41C2-9689-18496A118061}"/>
                                            </p:graphicEl>
                                          </p:spTgt>
                                        </p:tgtEl>
                                      </p:cBhvr>
                                    </p:animEffect>
                                  </p:childTnLst>
                                </p:cTn>
                              </p:par>
                              <p:par>
                                <p:cTn id="83" presetID="31" presetClass="entr" presetSubtype="0" fill="hold" grpId="0" nodeType="withEffect">
                                  <p:stCondLst>
                                    <p:cond delay="0"/>
                                  </p:stCondLst>
                                  <p:childTnLst>
                                    <p:set>
                                      <p:cBhvr>
                                        <p:cTn id="84" dur="1" fill="hold">
                                          <p:stCondLst>
                                            <p:cond delay="0"/>
                                          </p:stCondLst>
                                        </p:cTn>
                                        <p:tgtEl>
                                          <p:spTgt spid="7">
                                            <p:graphicEl>
                                              <a:dgm id="{266BDA92-89C6-4705-991C-01C681C2B6DE}"/>
                                            </p:graphicEl>
                                          </p:spTgt>
                                        </p:tgtEl>
                                        <p:attrNameLst>
                                          <p:attrName>style.visibility</p:attrName>
                                        </p:attrNameLst>
                                      </p:cBhvr>
                                      <p:to>
                                        <p:strVal val="visible"/>
                                      </p:to>
                                    </p:set>
                                    <p:anim calcmode="lin" valueType="num">
                                      <p:cBhvr>
                                        <p:cTn id="85" dur="1000" fill="hold"/>
                                        <p:tgtEl>
                                          <p:spTgt spid="7">
                                            <p:graphicEl>
                                              <a:dgm id="{266BDA92-89C6-4705-991C-01C681C2B6DE}"/>
                                            </p:graphicEl>
                                          </p:spTgt>
                                        </p:tgtEl>
                                        <p:attrNameLst>
                                          <p:attrName>ppt_w</p:attrName>
                                        </p:attrNameLst>
                                      </p:cBhvr>
                                      <p:tavLst>
                                        <p:tav tm="0">
                                          <p:val>
                                            <p:fltVal val="0"/>
                                          </p:val>
                                        </p:tav>
                                        <p:tav tm="100000">
                                          <p:val>
                                            <p:strVal val="#ppt_w"/>
                                          </p:val>
                                        </p:tav>
                                      </p:tavLst>
                                    </p:anim>
                                    <p:anim calcmode="lin" valueType="num">
                                      <p:cBhvr>
                                        <p:cTn id="86" dur="1000" fill="hold"/>
                                        <p:tgtEl>
                                          <p:spTgt spid="7">
                                            <p:graphicEl>
                                              <a:dgm id="{266BDA92-89C6-4705-991C-01C681C2B6DE}"/>
                                            </p:graphicEl>
                                          </p:spTgt>
                                        </p:tgtEl>
                                        <p:attrNameLst>
                                          <p:attrName>ppt_h</p:attrName>
                                        </p:attrNameLst>
                                      </p:cBhvr>
                                      <p:tavLst>
                                        <p:tav tm="0">
                                          <p:val>
                                            <p:fltVal val="0"/>
                                          </p:val>
                                        </p:tav>
                                        <p:tav tm="100000">
                                          <p:val>
                                            <p:strVal val="#ppt_h"/>
                                          </p:val>
                                        </p:tav>
                                      </p:tavLst>
                                    </p:anim>
                                    <p:anim calcmode="lin" valueType="num">
                                      <p:cBhvr>
                                        <p:cTn id="87" dur="1000" fill="hold"/>
                                        <p:tgtEl>
                                          <p:spTgt spid="7">
                                            <p:graphicEl>
                                              <a:dgm id="{266BDA92-89C6-4705-991C-01C681C2B6DE}"/>
                                            </p:graphicEl>
                                          </p:spTgt>
                                        </p:tgtEl>
                                        <p:attrNameLst>
                                          <p:attrName>style.rotation</p:attrName>
                                        </p:attrNameLst>
                                      </p:cBhvr>
                                      <p:tavLst>
                                        <p:tav tm="0">
                                          <p:val>
                                            <p:fltVal val="90"/>
                                          </p:val>
                                        </p:tav>
                                        <p:tav tm="100000">
                                          <p:val>
                                            <p:fltVal val="0"/>
                                          </p:val>
                                        </p:tav>
                                      </p:tavLst>
                                    </p:anim>
                                    <p:animEffect transition="in" filter="fade">
                                      <p:cBhvr>
                                        <p:cTn id="88" dur="1000"/>
                                        <p:tgtEl>
                                          <p:spTgt spid="7">
                                            <p:graphicEl>
                                              <a:dgm id="{266BDA92-89C6-4705-991C-01C681C2B6DE}"/>
                                            </p:graphicEl>
                                          </p:spTgt>
                                        </p:tgtEl>
                                      </p:cBhvr>
                                    </p:animEffect>
                                  </p:childTnLst>
                                </p:cTn>
                              </p:par>
                            </p:childTnLst>
                          </p:cTn>
                        </p:par>
                      </p:childTnLst>
                    </p:cTn>
                  </p:par>
                  <p:par>
                    <p:cTn id="89" fill="hold">
                      <p:stCondLst>
                        <p:cond delay="indefinite"/>
                      </p:stCondLst>
                      <p:childTnLst>
                        <p:par>
                          <p:cTn id="90" fill="hold">
                            <p:stCondLst>
                              <p:cond delay="0"/>
                            </p:stCondLst>
                            <p:childTnLst>
                              <p:par>
                                <p:cTn id="91" presetID="31" presetClass="entr" presetSubtype="0" fill="hold" grpId="0" nodeType="clickEffect">
                                  <p:stCondLst>
                                    <p:cond delay="0"/>
                                  </p:stCondLst>
                                  <p:childTnLst>
                                    <p:set>
                                      <p:cBhvr>
                                        <p:cTn id="92" dur="1" fill="hold">
                                          <p:stCondLst>
                                            <p:cond delay="0"/>
                                          </p:stCondLst>
                                        </p:cTn>
                                        <p:tgtEl>
                                          <p:spTgt spid="7">
                                            <p:graphicEl>
                                              <a:dgm id="{E9DAFFAD-1271-4426-9B7A-B9E683172BB1}"/>
                                            </p:graphicEl>
                                          </p:spTgt>
                                        </p:tgtEl>
                                        <p:attrNameLst>
                                          <p:attrName>style.visibility</p:attrName>
                                        </p:attrNameLst>
                                      </p:cBhvr>
                                      <p:to>
                                        <p:strVal val="visible"/>
                                      </p:to>
                                    </p:set>
                                    <p:anim calcmode="lin" valueType="num">
                                      <p:cBhvr>
                                        <p:cTn id="93" dur="1000" fill="hold"/>
                                        <p:tgtEl>
                                          <p:spTgt spid="7">
                                            <p:graphicEl>
                                              <a:dgm id="{E9DAFFAD-1271-4426-9B7A-B9E683172BB1}"/>
                                            </p:graphicEl>
                                          </p:spTgt>
                                        </p:tgtEl>
                                        <p:attrNameLst>
                                          <p:attrName>ppt_w</p:attrName>
                                        </p:attrNameLst>
                                      </p:cBhvr>
                                      <p:tavLst>
                                        <p:tav tm="0">
                                          <p:val>
                                            <p:fltVal val="0"/>
                                          </p:val>
                                        </p:tav>
                                        <p:tav tm="100000">
                                          <p:val>
                                            <p:strVal val="#ppt_w"/>
                                          </p:val>
                                        </p:tav>
                                      </p:tavLst>
                                    </p:anim>
                                    <p:anim calcmode="lin" valueType="num">
                                      <p:cBhvr>
                                        <p:cTn id="94" dur="1000" fill="hold"/>
                                        <p:tgtEl>
                                          <p:spTgt spid="7">
                                            <p:graphicEl>
                                              <a:dgm id="{E9DAFFAD-1271-4426-9B7A-B9E683172BB1}"/>
                                            </p:graphicEl>
                                          </p:spTgt>
                                        </p:tgtEl>
                                        <p:attrNameLst>
                                          <p:attrName>ppt_h</p:attrName>
                                        </p:attrNameLst>
                                      </p:cBhvr>
                                      <p:tavLst>
                                        <p:tav tm="0">
                                          <p:val>
                                            <p:fltVal val="0"/>
                                          </p:val>
                                        </p:tav>
                                        <p:tav tm="100000">
                                          <p:val>
                                            <p:strVal val="#ppt_h"/>
                                          </p:val>
                                        </p:tav>
                                      </p:tavLst>
                                    </p:anim>
                                    <p:anim calcmode="lin" valueType="num">
                                      <p:cBhvr>
                                        <p:cTn id="95" dur="1000" fill="hold"/>
                                        <p:tgtEl>
                                          <p:spTgt spid="7">
                                            <p:graphicEl>
                                              <a:dgm id="{E9DAFFAD-1271-4426-9B7A-B9E683172BB1}"/>
                                            </p:graphicEl>
                                          </p:spTgt>
                                        </p:tgtEl>
                                        <p:attrNameLst>
                                          <p:attrName>style.rotation</p:attrName>
                                        </p:attrNameLst>
                                      </p:cBhvr>
                                      <p:tavLst>
                                        <p:tav tm="0">
                                          <p:val>
                                            <p:fltVal val="90"/>
                                          </p:val>
                                        </p:tav>
                                        <p:tav tm="100000">
                                          <p:val>
                                            <p:fltVal val="0"/>
                                          </p:val>
                                        </p:tav>
                                      </p:tavLst>
                                    </p:anim>
                                    <p:animEffect transition="in" filter="fade">
                                      <p:cBhvr>
                                        <p:cTn id="96" dur="1000"/>
                                        <p:tgtEl>
                                          <p:spTgt spid="7">
                                            <p:graphicEl>
                                              <a:dgm id="{E9DAFFAD-1271-4426-9B7A-B9E683172BB1}"/>
                                            </p:graphicEl>
                                          </p:spTgt>
                                        </p:tgtEl>
                                      </p:cBhvr>
                                    </p:animEffect>
                                  </p:childTnLst>
                                </p:cTn>
                              </p:par>
                              <p:par>
                                <p:cTn id="97" presetID="31" presetClass="entr" presetSubtype="0" fill="hold" grpId="0" nodeType="withEffect">
                                  <p:stCondLst>
                                    <p:cond delay="0"/>
                                  </p:stCondLst>
                                  <p:childTnLst>
                                    <p:set>
                                      <p:cBhvr>
                                        <p:cTn id="98" dur="1" fill="hold">
                                          <p:stCondLst>
                                            <p:cond delay="0"/>
                                          </p:stCondLst>
                                        </p:cTn>
                                        <p:tgtEl>
                                          <p:spTgt spid="7">
                                            <p:graphicEl>
                                              <a:dgm id="{BFEBB1BE-F1DC-4C41-B86E-D4D496411494}"/>
                                            </p:graphicEl>
                                          </p:spTgt>
                                        </p:tgtEl>
                                        <p:attrNameLst>
                                          <p:attrName>style.visibility</p:attrName>
                                        </p:attrNameLst>
                                      </p:cBhvr>
                                      <p:to>
                                        <p:strVal val="visible"/>
                                      </p:to>
                                    </p:set>
                                    <p:anim calcmode="lin" valueType="num">
                                      <p:cBhvr>
                                        <p:cTn id="99" dur="1000" fill="hold"/>
                                        <p:tgtEl>
                                          <p:spTgt spid="7">
                                            <p:graphicEl>
                                              <a:dgm id="{BFEBB1BE-F1DC-4C41-B86E-D4D496411494}"/>
                                            </p:graphicEl>
                                          </p:spTgt>
                                        </p:tgtEl>
                                        <p:attrNameLst>
                                          <p:attrName>ppt_w</p:attrName>
                                        </p:attrNameLst>
                                      </p:cBhvr>
                                      <p:tavLst>
                                        <p:tav tm="0">
                                          <p:val>
                                            <p:fltVal val="0"/>
                                          </p:val>
                                        </p:tav>
                                        <p:tav tm="100000">
                                          <p:val>
                                            <p:strVal val="#ppt_w"/>
                                          </p:val>
                                        </p:tav>
                                      </p:tavLst>
                                    </p:anim>
                                    <p:anim calcmode="lin" valueType="num">
                                      <p:cBhvr>
                                        <p:cTn id="100" dur="1000" fill="hold"/>
                                        <p:tgtEl>
                                          <p:spTgt spid="7">
                                            <p:graphicEl>
                                              <a:dgm id="{BFEBB1BE-F1DC-4C41-B86E-D4D496411494}"/>
                                            </p:graphicEl>
                                          </p:spTgt>
                                        </p:tgtEl>
                                        <p:attrNameLst>
                                          <p:attrName>ppt_h</p:attrName>
                                        </p:attrNameLst>
                                      </p:cBhvr>
                                      <p:tavLst>
                                        <p:tav tm="0">
                                          <p:val>
                                            <p:fltVal val="0"/>
                                          </p:val>
                                        </p:tav>
                                        <p:tav tm="100000">
                                          <p:val>
                                            <p:strVal val="#ppt_h"/>
                                          </p:val>
                                        </p:tav>
                                      </p:tavLst>
                                    </p:anim>
                                    <p:anim calcmode="lin" valueType="num">
                                      <p:cBhvr>
                                        <p:cTn id="101" dur="1000" fill="hold"/>
                                        <p:tgtEl>
                                          <p:spTgt spid="7">
                                            <p:graphicEl>
                                              <a:dgm id="{BFEBB1BE-F1DC-4C41-B86E-D4D496411494}"/>
                                            </p:graphicEl>
                                          </p:spTgt>
                                        </p:tgtEl>
                                        <p:attrNameLst>
                                          <p:attrName>style.rotation</p:attrName>
                                        </p:attrNameLst>
                                      </p:cBhvr>
                                      <p:tavLst>
                                        <p:tav tm="0">
                                          <p:val>
                                            <p:fltVal val="90"/>
                                          </p:val>
                                        </p:tav>
                                        <p:tav tm="100000">
                                          <p:val>
                                            <p:fltVal val="0"/>
                                          </p:val>
                                        </p:tav>
                                      </p:tavLst>
                                    </p:anim>
                                    <p:animEffect transition="in" filter="fade">
                                      <p:cBhvr>
                                        <p:cTn id="102" dur="1000"/>
                                        <p:tgtEl>
                                          <p:spTgt spid="7">
                                            <p:graphicEl>
                                              <a:dgm id="{BFEBB1BE-F1DC-4C41-B86E-D4D496411494}"/>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Graphic spid="7" grpId="0">
        <p:bldSub>
          <a:bldDgm bld="lvlOne"/>
        </p:bldSub>
      </p:bldGraphic>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ctrTitle"/>
          </p:nvPr>
        </p:nvSpPr>
        <p:spPr/>
        <p:txBody>
          <a:bodyPr/>
          <a:lstStyle/>
          <a:p>
            <a:pPr lvl="0"/>
            <a:r>
              <a:rPr lang="fr-FR" sz="3600" dirty="0" smtClean="0"/>
              <a:t>De la révolution non-violente à la révolution de l’amour vrai</a:t>
            </a:r>
            <a:endParaRPr lang="fr-FR" sz="3600" dirty="0"/>
          </a:p>
        </p:txBody>
      </p:sp>
      <p:sp>
        <p:nvSpPr>
          <p:cNvPr id="2" name="Sous-titre 1"/>
          <p:cNvSpPr>
            <a:spLocks noGrp="1"/>
          </p:cNvSpPr>
          <p:nvPr>
            <p:ph type="subTitle" idx="1"/>
          </p:nvPr>
        </p:nvSpPr>
        <p:spPr/>
        <p:txBody>
          <a:bodyPr>
            <a:normAutofit fontScale="92500"/>
          </a:bodyPr>
          <a:lstStyle/>
          <a:p>
            <a:r>
              <a:rPr lang="fr-FR" dirty="0" smtClean="0"/>
              <a:t>Révolution par l’indemnité, révolution de la conscience, révolution du cœur </a:t>
            </a:r>
            <a:endParaRPr lang="fr-FR" dirty="0"/>
          </a:p>
        </p:txBody>
      </p:sp>
    </p:spTree>
    <p:extLst>
      <p:ext uri="{BB962C8B-B14F-4D97-AF65-F5344CB8AC3E}">
        <p14:creationId xmlns:p14="http://schemas.microsoft.com/office/powerpoint/2010/main" val="15851927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vertical 1"/>
          <p:cNvSpPr>
            <a:spLocks noGrp="1"/>
          </p:cNvSpPr>
          <p:nvPr>
            <p:ph type="title" orient="vert"/>
          </p:nvPr>
        </p:nvSpPr>
        <p:spPr>
          <a:xfrm rot="16200000">
            <a:off x="5119883" y="2737106"/>
            <a:ext cx="5961028" cy="1728191"/>
          </a:xfrm>
        </p:spPr>
        <p:txBody>
          <a:bodyPr>
            <a:noAutofit/>
          </a:bodyPr>
          <a:lstStyle/>
          <a:p>
            <a:r>
              <a:rPr lang="fr-FR" sz="2800" dirty="0" smtClean="0"/>
              <a:t>Deux cœurs, deux pensées</a:t>
            </a:r>
            <a:br>
              <a:rPr lang="fr-FR" sz="2800" dirty="0" smtClean="0"/>
            </a:br>
            <a:r>
              <a:rPr lang="fr-FR" sz="2800" dirty="0" smtClean="0"/>
              <a:t/>
            </a:r>
            <a:br>
              <a:rPr lang="fr-FR" sz="2800" dirty="0" smtClean="0"/>
            </a:br>
            <a:r>
              <a:rPr lang="fr-FR" sz="2400" dirty="0" smtClean="0"/>
              <a:t>Deux amours ont fait deux cités, l’amour de Dieu jusqu’au mépris de soi, la cité de Dieu, l’amour de soi jusqu’au mépris de Dieu, la Cité des hommes</a:t>
            </a:r>
            <a:br>
              <a:rPr lang="fr-FR" sz="2400" dirty="0" smtClean="0"/>
            </a:br>
            <a:r>
              <a:rPr lang="fr-FR" sz="2400" dirty="0" smtClean="0"/>
              <a:t>(Saint-Augustin)</a:t>
            </a:r>
            <a:endParaRPr lang="fr-FR" sz="2400" dirty="0"/>
          </a:p>
        </p:txBody>
      </p:sp>
      <p:pic>
        <p:nvPicPr>
          <p:cNvPr id="7" name="Picture 2" descr="http://images.4ever.eu/data/674xX/amour/coeurs/coeur,-le-feu-et-leau-159419.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475656" y="1268760"/>
            <a:ext cx="3888432" cy="360997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patience..."/>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187624" y="222859"/>
            <a:ext cx="4464496" cy="639307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309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500" fill="hold"/>
                                        <p:tgtEl>
                                          <p:spTgt spid="8"/>
                                        </p:tgtEl>
                                        <p:attrNameLst>
                                          <p:attrName>ppt_w</p:attrName>
                                        </p:attrNameLst>
                                      </p:cBhvr>
                                      <p:tavLst>
                                        <p:tav tm="0">
                                          <p:val>
                                            <p:fltVal val="0"/>
                                          </p:val>
                                        </p:tav>
                                        <p:tav tm="100000">
                                          <p:val>
                                            <p:strVal val="#ppt_w"/>
                                          </p:val>
                                        </p:tav>
                                      </p:tavLst>
                                    </p:anim>
                                    <p:anim calcmode="lin" valueType="num">
                                      <p:cBhvr>
                                        <p:cTn id="8" dur="500" fill="hold"/>
                                        <p:tgtEl>
                                          <p:spTgt spid="8"/>
                                        </p:tgtEl>
                                        <p:attrNameLst>
                                          <p:attrName>ppt_h</p:attrName>
                                        </p:attrNameLst>
                                      </p:cBhvr>
                                      <p:tavLst>
                                        <p:tav tm="0">
                                          <p:val>
                                            <p:fltVal val="0"/>
                                          </p:val>
                                        </p:tav>
                                        <p:tav tm="100000">
                                          <p:val>
                                            <p:strVal val="#ppt_h"/>
                                          </p:val>
                                        </p:tav>
                                      </p:tavLst>
                                    </p:anim>
                                    <p:animEffect transition="in" filter="fade">
                                      <p:cBhvr>
                                        <p:cTn id="9"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Espace réservé du contenu 7"/>
          <p:cNvGraphicFramePr>
            <a:graphicFrameLocks noGrp="1"/>
          </p:cNvGraphicFramePr>
          <p:nvPr>
            <p:ph idx="4294967295"/>
            <p:extLst>
              <p:ext uri="{D42A27DB-BD31-4B8C-83A1-F6EECF244321}">
                <p14:modId xmlns:p14="http://schemas.microsoft.com/office/powerpoint/2010/main" val="3187229121"/>
              </p:ext>
            </p:extLst>
          </p:nvPr>
        </p:nvGraphicFramePr>
        <p:xfrm>
          <a:off x="0" y="3573017"/>
          <a:ext cx="6156176" cy="32849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6" name="Ellipse 4"/>
          <p:cNvSpPr/>
          <p:nvPr/>
        </p:nvSpPr>
        <p:spPr>
          <a:xfrm>
            <a:off x="1027768" y="3714147"/>
            <a:ext cx="712835" cy="45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sz="1600" kern="1200" dirty="0" smtClean="0"/>
              <a:t>moi</a:t>
            </a:r>
            <a:endParaRPr lang="fr-FR" sz="1600" kern="1200" dirty="0"/>
          </a:p>
        </p:txBody>
      </p:sp>
      <p:sp>
        <p:nvSpPr>
          <p:cNvPr id="18" name="Ellipse 17"/>
          <p:cNvSpPr/>
          <p:nvPr/>
        </p:nvSpPr>
        <p:spPr>
          <a:xfrm>
            <a:off x="1239303" y="116632"/>
            <a:ext cx="3464540" cy="3483071"/>
          </a:xfrm>
          <a:prstGeom prst="ellipse">
            <a:avLst/>
          </a:prstGeom>
        </p:spPr>
        <p:style>
          <a:lnRef idx="1">
            <a:schemeClr val="accent5"/>
          </a:lnRef>
          <a:fillRef idx="2">
            <a:schemeClr val="accent5"/>
          </a:fillRef>
          <a:effectRef idx="1">
            <a:schemeClr val="accent5"/>
          </a:effectRef>
          <a:fontRef idx="minor">
            <a:schemeClr val="dk1"/>
          </a:fontRef>
        </p:style>
      </p:sp>
      <p:sp>
        <p:nvSpPr>
          <p:cNvPr id="20" name="Rectangle 19"/>
          <p:cNvSpPr/>
          <p:nvPr/>
        </p:nvSpPr>
        <p:spPr>
          <a:xfrm>
            <a:off x="2202866" y="4870221"/>
            <a:ext cx="1713931" cy="923330"/>
          </a:xfrm>
          <a:prstGeom prst="rect">
            <a:avLst/>
          </a:prstGeom>
        </p:spPr>
        <p:txBody>
          <a:bodyPr wrap="none">
            <a:spAutoFit/>
          </a:bodyPr>
          <a:lstStyle/>
          <a:p>
            <a:pPr lvl="0" algn="ctr"/>
            <a:r>
              <a:rPr lang="fr-FR" dirty="0" smtClean="0">
                <a:solidFill>
                  <a:schemeClr val="bg1"/>
                </a:solidFill>
                <a:latin typeface="+mj-lt"/>
              </a:rPr>
              <a:t>Environnement malsain</a:t>
            </a:r>
          </a:p>
          <a:p>
            <a:pPr lvl="0" algn="ctr"/>
            <a:r>
              <a:rPr lang="fr-FR" dirty="0" smtClean="0">
                <a:solidFill>
                  <a:schemeClr val="bg1"/>
                </a:solidFill>
                <a:latin typeface="+mj-lt"/>
              </a:rPr>
              <a:t>Faussement naturel</a:t>
            </a:r>
          </a:p>
          <a:p>
            <a:pPr lvl="0" algn="ctr"/>
            <a:r>
              <a:rPr lang="fr-FR" dirty="0" smtClean="0">
                <a:solidFill>
                  <a:schemeClr val="bg1"/>
                </a:solidFill>
                <a:latin typeface="+mj-lt"/>
              </a:rPr>
              <a:t>Maison de l’amour faux</a:t>
            </a:r>
            <a:endParaRPr lang="fr-FR" dirty="0">
              <a:solidFill>
                <a:schemeClr val="bg1"/>
              </a:solidFill>
              <a:latin typeface="+mj-lt"/>
            </a:endParaRPr>
          </a:p>
        </p:txBody>
      </p:sp>
      <p:sp>
        <p:nvSpPr>
          <p:cNvPr id="21" name="Rectangle 20"/>
          <p:cNvSpPr/>
          <p:nvPr/>
        </p:nvSpPr>
        <p:spPr>
          <a:xfrm>
            <a:off x="1845230" y="2054971"/>
            <a:ext cx="2382894" cy="687881"/>
          </a:xfrm>
          <a:prstGeom prst="rect">
            <a:avLst/>
          </a:prstGeom>
        </p:spPr>
        <p:txBody>
          <a:bodyPr wrap="square">
            <a:spAutoFit/>
          </a:bodyPr>
          <a:lstStyle/>
          <a:p>
            <a:pPr lvl="0" algn="ctr" defTabSz="711200">
              <a:lnSpc>
                <a:spcPct val="90000"/>
              </a:lnSpc>
              <a:spcBef>
                <a:spcPct val="0"/>
              </a:spcBef>
              <a:spcAft>
                <a:spcPct val="35000"/>
              </a:spcAft>
            </a:pPr>
            <a:r>
              <a:rPr lang="fr-FR" b="1" dirty="0" smtClean="0">
                <a:solidFill>
                  <a:srgbClr val="002060"/>
                </a:solidFill>
                <a:latin typeface="+mj-lt"/>
              </a:rPr>
              <a:t>Environnement sain</a:t>
            </a:r>
          </a:p>
          <a:p>
            <a:pPr lvl="0" algn="ctr" defTabSz="711200">
              <a:lnSpc>
                <a:spcPct val="90000"/>
              </a:lnSpc>
              <a:spcBef>
                <a:spcPct val="0"/>
              </a:spcBef>
              <a:spcAft>
                <a:spcPct val="35000"/>
              </a:spcAft>
            </a:pPr>
            <a:r>
              <a:rPr lang="fr-FR" b="1" dirty="0" smtClean="0">
                <a:solidFill>
                  <a:srgbClr val="002060"/>
                </a:solidFill>
                <a:latin typeface="+mj-lt"/>
              </a:rPr>
              <a:t>(maison de l’amour vrai</a:t>
            </a:r>
            <a:endParaRPr lang="fr-FR" b="1" dirty="0">
              <a:solidFill>
                <a:srgbClr val="002060"/>
              </a:solidFill>
              <a:latin typeface="+mj-lt"/>
            </a:endParaRPr>
          </a:p>
        </p:txBody>
      </p:sp>
      <p:grpSp>
        <p:nvGrpSpPr>
          <p:cNvPr id="22" name="Groupe 21"/>
          <p:cNvGrpSpPr/>
          <p:nvPr/>
        </p:nvGrpSpPr>
        <p:grpSpPr>
          <a:xfrm>
            <a:off x="2550789" y="3126030"/>
            <a:ext cx="1008101" cy="915557"/>
            <a:chOff x="3610749" y="2088228"/>
            <a:chExt cx="1008101" cy="915557"/>
          </a:xfrm>
        </p:grpSpPr>
        <p:sp>
          <p:nvSpPr>
            <p:cNvPr id="23" name="Ellipse 22"/>
            <p:cNvSpPr/>
            <p:nvPr/>
          </p:nvSpPr>
          <p:spPr>
            <a:xfrm>
              <a:off x="3610749" y="2088228"/>
              <a:ext cx="1008101" cy="915557"/>
            </a:xfrm>
            <a:prstGeom prst="ellipse">
              <a:avLst/>
            </a:prstGeom>
          </p:spPr>
          <p:style>
            <a:lnRef idx="0">
              <a:schemeClr val="accent4"/>
            </a:lnRef>
            <a:fillRef idx="3">
              <a:schemeClr val="accent4"/>
            </a:fillRef>
            <a:effectRef idx="3">
              <a:schemeClr val="accent4"/>
            </a:effectRef>
            <a:fontRef idx="minor">
              <a:schemeClr val="lt1"/>
            </a:fontRef>
          </p:style>
        </p:sp>
        <p:sp>
          <p:nvSpPr>
            <p:cNvPr id="24" name="Ellipse 4"/>
            <p:cNvSpPr/>
            <p:nvPr/>
          </p:nvSpPr>
          <p:spPr>
            <a:xfrm>
              <a:off x="3610749" y="2107632"/>
              <a:ext cx="1008099" cy="86874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kern="1200" dirty="0" smtClean="0">
                  <a:latin typeface="+mj-lt"/>
                </a:rPr>
                <a:t>conscience</a:t>
              </a:r>
            </a:p>
            <a:p>
              <a:pPr lvl="0" algn="ctr" defTabSz="711200">
                <a:lnSpc>
                  <a:spcPct val="90000"/>
                </a:lnSpc>
                <a:spcBef>
                  <a:spcPct val="0"/>
                </a:spcBef>
                <a:spcAft>
                  <a:spcPct val="35000"/>
                </a:spcAft>
              </a:pPr>
              <a:r>
                <a:rPr lang="fr-FR" sz="1400" kern="1200" dirty="0" smtClean="0">
                  <a:latin typeface="+mj-lt"/>
                </a:rPr>
                <a:t>Nouvel homme</a:t>
              </a:r>
              <a:endParaRPr lang="fr-FR" sz="1400" kern="1200" dirty="0">
                <a:latin typeface="+mj-lt"/>
              </a:endParaRPr>
            </a:p>
          </p:txBody>
        </p:sp>
      </p:grpSp>
      <p:grpSp>
        <p:nvGrpSpPr>
          <p:cNvPr id="25" name="Groupe 24"/>
          <p:cNvGrpSpPr/>
          <p:nvPr/>
        </p:nvGrpSpPr>
        <p:grpSpPr>
          <a:xfrm>
            <a:off x="2551931" y="1045300"/>
            <a:ext cx="1008101" cy="915557"/>
            <a:chOff x="3610749" y="1951359"/>
            <a:chExt cx="1008101" cy="915557"/>
          </a:xfrm>
        </p:grpSpPr>
        <p:sp>
          <p:nvSpPr>
            <p:cNvPr id="26" name="Ellipse 25"/>
            <p:cNvSpPr/>
            <p:nvPr/>
          </p:nvSpPr>
          <p:spPr>
            <a:xfrm>
              <a:off x="3610749" y="1951359"/>
              <a:ext cx="1008101" cy="915557"/>
            </a:xfrm>
            <a:prstGeom prst="ellipse">
              <a:avLst/>
            </a:prstGeom>
          </p:spPr>
          <p:style>
            <a:lnRef idx="0">
              <a:schemeClr val="accent4"/>
            </a:lnRef>
            <a:fillRef idx="3">
              <a:schemeClr val="accent4"/>
            </a:fillRef>
            <a:effectRef idx="3">
              <a:schemeClr val="accent4"/>
            </a:effectRef>
            <a:fontRef idx="minor">
              <a:schemeClr val="lt1"/>
            </a:fontRef>
          </p:style>
        </p:sp>
        <p:sp>
          <p:nvSpPr>
            <p:cNvPr id="27" name="Ellipse 4"/>
            <p:cNvSpPr/>
            <p:nvPr/>
          </p:nvSpPr>
          <p:spPr>
            <a:xfrm>
              <a:off x="3758382" y="2180248"/>
              <a:ext cx="712835" cy="45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kern="1200" dirty="0" smtClean="0">
                  <a:latin typeface="+mj-lt"/>
                </a:rPr>
                <a:t>parole</a:t>
              </a:r>
              <a:endParaRPr lang="fr-FR" kern="1200" dirty="0">
                <a:latin typeface="+mj-lt"/>
              </a:endParaRPr>
            </a:p>
          </p:txBody>
        </p:sp>
      </p:grpSp>
      <p:sp>
        <p:nvSpPr>
          <p:cNvPr id="28" name="Rectangle 27"/>
          <p:cNvSpPr/>
          <p:nvPr/>
        </p:nvSpPr>
        <p:spPr>
          <a:xfrm>
            <a:off x="4026" y="3943035"/>
            <a:ext cx="1584177" cy="1015663"/>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fr-FR" sz="2000" dirty="0" smtClean="0">
                <a:solidFill>
                  <a:schemeClr val="bg1"/>
                </a:solidFill>
                <a:latin typeface="+mj-lt"/>
              </a:rPr>
              <a:t>Faux parents</a:t>
            </a:r>
          </a:p>
          <a:p>
            <a:pPr lvl="0" algn="ctr"/>
            <a:r>
              <a:rPr lang="fr-FR" sz="2000" dirty="0" smtClean="0">
                <a:solidFill>
                  <a:schemeClr val="bg1"/>
                </a:solidFill>
                <a:latin typeface="+mj-lt"/>
              </a:rPr>
              <a:t>Faux guides</a:t>
            </a:r>
          </a:p>
          <a:p>
            <a:pPr lvl="0" algn="ctr"/>
            <a:r>
              <a:rPr lang="fr-FR" sz="2000" dirty="0" smtClean="0">
                <a:solidFill>
                  <a:schemeClr val="bg1"/>
                </a:solidFill>
                <a:latin typeface="+mj-lt"/>
              </a:rPr>
              <a:t>Faux maîtres</a:t>
            </a:r>
            <a:endParaRPr lang="fr-FR" sz="2000" dirty="0">
              <a:solidFill>
                <a:schemeClr val="bg1"/>
              </a:solidFill>
              <a:latin typeface="+mj-lt"/>
            </a:endParaRPr>
          </a:p>
        </p:txBody>
      </p:sp>
      <p:sp>
        <p:nvSpPr>
          <p:cNvPr id="29" name="Rectangle 28"/>
          <p:cNvSpPr/>
          <p:nvPr/>
        </p:nvSpPr>
        <p:spPr>
          <a:xfrm>
            <a:off x="6152" y="5331886"/>
            <a:ext cx="1584177" cy="1323439"/>
          </a:xfrm>
          <a:prstGeom prst="rect">
            <a:avLst/>
          </a:prstGeom>
        </p:spPr>
        <p:style>
          <a:lnRef idx="0">
            <a:schemeClr val="accent6"/>
          </a:lnRef>
          <a:fillRef idx="3">
            <a:schemeClr val="accent6"/>
          </a:fillRef>
          <a:effectRef idx="3">
            <a:schemeClr val="accent6"/>
          </a:effectRef>
          <a:fontRef idx="minor">
            <a:schemeClr val="lt1"/>
          </a:fontRef>
        </p:style>
        <p:txBody>
          <a:bodyPr wrap="square">
            <a:spAutoFit/>
          </a:bodyPr>
          <a:lstStyle/>
          <a:p>
            <a:pPr lvl="0" algn="ctr"/>
            <a:r>
              <a:rPr lang="fr-FR" sz="2000" dirty="0" smtClean="0">
                <a:solidFill>
                  <a:schemeClr val="bg1"/>
                </a:solidFill>
                <a:latin typeface="+mj-lt"/>
              </a:rPr>
              <a:t>Amour faux</a:t>
            </a:r>
          </a:p>
          <a:p>
            <a:pPr lvl="0" algn="ctr"/>
            <a:r>
              <a:rPr lang="fr-FR" sz="2000" dirty="0" smtClean="0">
                <a:solidFill>
                  <a:schemeClr val="bg1"/>
                </a:solidFill>
                <a:latin typeface="+mj-lt"/>
              </a:rPr>
              <a:t>Vie fausse</a:t>
            </a:r>
          </a:p>
          <a:p>
            <a:pPr lvl="0" algn="ctr"/>
            <a:r>
              <a:rPr lang="fr-FR" sz="2000" dirty="0" smtClean="0">
                <a:solidFill>
                  <a:schemeClr val="bg1"/>
                </a:solidFill>
                <a:latin typeface="+mj-lt"/>
              </a:rPr>
              <a:t>Faux lignage</a:t>
            </a:r>
          </a:p>
          <a:p>
            <a:pPr lvl="0" algn="ctr"/>
            <a:r>
              <a:rPr lang="fr-FR" sz="2000" dirty="0" smtClean="0">
                <a:solidFill>
                  <a:schemeClr val="bg1"/>
                </a:solidFill>
                <a:latin typeface="+mj-lt"/>
              </a:rPr>
              <a:t>Conscience fausse</a:t>
            </a:r>
            <a:endParaRPr lang="fr-FR" sz="2000" dirty="0">
              <a:solidFill>
                <a:schemeClr val="bg1"/>
              </a:solidFill>
              <a:latin typeface="+mj-lt"/>
            </a:endParaRPr>
          </a:p>
        </p:txBody>
      </p:sp>
      <p:sp>
        <p:nvSpPr>
          <p:cNvPr id="30" name="Rectangle 29"/>
          <p:cNvSpPr/>
          <p:nvPr/>
        </p:nvSpPr>
        <p:spPr>
          <a:xfrm>
            <a:off x="7459644" y="4237163"/>
            <a:ext cx="1684355" cy="2585323"/>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dirty="0">
                <a:latin typeface="+mj-lt"/>
              </a:rPr>
              <a:t>Révolution par </a:t>
            </a:r>
            <a:r>
              <a:rPr lang="fr-FR" dirty="0" smtClean="0">
                <a:latin typeface="+mj-lt"/>
              </a:rPr>
              <a:t>l’indemnité (espoir universel)</a:t>
            </a:r>
          </a:p>
          <a:p>
            <a:r>
              <a:rPr lang="fr-FR" dirty="0" smtClean="0">
                <a:latin typeface="+mj-lt"/>
              </a:rPr>
              <a:t>Racine du problème : amour faux – le mal</a:t>
            </a:r>
          </a:p>
          <a:p>
            <a:r>
              <a:rPr lang="fr-FR" dirty="0" smtClean="0">
                <a:latin typeface="+mj-lt"/>
              </a:rPr>
              <a:t>(ascèse, abnégation, exode, détachement)</a:t>
            </a:r>
          </a:p>
          <a:p>
            <a:r>
              <a:rPr lang="fr-FR" dirty="0" smtClean="0">
                <a:latin typeface="+mj-lt"/>
              </a:rPr>
              <a:t>Être dans ce monde sans être de ce monde</a:t>
            </a:r>
            <a:endParaRPr lang="fr-FR" dirty="0">
              <a:latin typeface="+mj-lt"/>
            </a:endParaRPr>
          </a:p>
        </p:txBody>
      </p:sp>
      <p:sp>
        <p:nvSpPr>
          <p:cNvPr id="31" name="Rectangle 30"/>
          <p:cNvSpPr/>
          <p:nvPr/>
        </p:nvSpPr>
        <p:spPr>
          <a:xfrm>
            <a:off x="4067944" y="4237619"/>
            <a:ext cx="1673856" cy="2308324"/>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r>
              <a:rPr lang="fr-FR" dirty="0" smtClean="0">
                <a:latin typeface="+mj-lt"/>
              </a:rPr>
              <a:t>Révolution violente</a:t>
            </a:r>
          </a:p>
          <a:p>
            <a:r>
              <a:rPr lang="fr-FR" dirty="0" smtClean="0">
                <a:latin typeface="+mj-lt"/>
              </a:rPr>
              <a:t>(désespoir universel)</a:t>
            </a:r>
          </a:p>
          <a:p>
            <a:r>
              <a:rPr lang="fr-FR" dirty="0" smtClean="0">
                <a:latin typeface="+mj-lt"/>
              </a:rPr>
              <a:t>Racine du problème : </a:t>
            </a:r>
          </a:p>
          <a:p>
            <a:r>
              <a:rPr lang="fr-FR" dirty="0" smtClean="0">
                <a:latin typeface="+mj-lt"/>
              </a:rPr>
              <a:t>propriété privée - Dieu</a:t>
            </a:r>
          </a:p>
          <a:p>
            <a:r>
              <a:rPr lang="fr-FR" dirty="0" smtClean="0">
                <a:latin typeface="+mj-lt"/>
              </a:rPr>
              <a:t>Blasphème</a:t>
            </a:r>
          </a:p>
          <a:p>
            <a:r>
              <a:rPr lang="fr-FR" dirty="0" smtClean="0">
                <a:latin typeface="+mj-lt"/>
              </a:rPr>
              <a:t>Rébellion</a:t>
            </a:r>
          </a:p>
          <a:p>
            <a:r>
              <a:rPr lang="fr-FR" dirty="0" smtClean="0">
                <a:latin typeface="+mj-lt"/>
              </a:rPr>
              <a:t>Accusation</a:t>
            </a:r>
          </a:p>
          <a:p>
            <a:r>
              <a:rPr lang="fr-FR" dirty="0" smtClean="0">
                <a:latin typeface="+mj-lt"/>
              </a:rPr>
              <a:t>Violence</a:t>
            </a:r>
            <a:endParaRPr lang="fr-FR" dirty="0"/>
          </a:p>
        </p:txBody>
      </p:sp>
      <p:cxnSp>
        <p:nvCxnSpPr>
          <p:cNvPr id="35" name="Connecteur droit avec flèche 34"/>
          <p:cNvCxnSpPr/>
          <p:nvPr/>
        </p:nvCxnSpPr>
        <p:spPr>
          <a:xfrm flipV="1">
            <a:off x="3002255" y="4026064"/>
            <a:ext cx="0" cy="93263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8" name="Rectangle 37"/>
          <p:cNvSpPr/>
          <p:nvPr/>
        </p:nvSpPr>
        <p:spPr>
          <a:xfrm>
            <a:off x="5741354" y="4256188"/>
            <a:ext cx="1718291" cy="2585323"/>
          </a:xfrm>
          <a:prstGeom prst="rect">
            <a:avLst/>
          </a:prstGeom>
          <a:solidFill>
            <a:srgbClr val="00B050"/>
          </a:solidFill>
        </p:spPr>
        <p:style>
          <a:lnRef idx="0">
            <a:schemeClr val="accent2"/>
          </a:lnRef>
          <a:fillRef idx="3">
            <a:schemeClr val="accent2"/>
          </a:fillRef>
          <a:effectRef idx="3">
            <a:schemeClr val="accent2"/>
          </a:effectRef>
          <a:fontRef idx="minor">
            <a:schemeClr val="lt1"/>
          </a:fontRef>
        </p:style>
        <p:txBody>
          <a:bodyPr wrap="none">
            <a:spAutoFit/>
          </a:bodyPr>
          <a:lstStyle/>
          <a:p>
            <a:r>
              <a:rPr lang="fr-FR" dirty="0" smtClean="0">
                <a:latin typeface="+mj-lt"/>
              </a:rPr>
              <a:t>Révolution non violente</a:t>
            </a:r>
          </a:p>
          <a:p>
            <a:r>
              <a:rPr lang="fr-FR" dirty="0" smtClean="0">
                <a:latin typeface="+mj-lt"/>
              </a:rPr>
              <a:t>(espoir d’opprimé)</a:t>
            </a:r>
          </a:p>
          <a:p>
            <a:r>
              <a:rPr lang="fr-FR" dirty="0" smtClean="0">
                <a:latin typeface="+mj-lt"/>
              </a:rPr>
              <a:t>Racine du problème : </a:t>
            </a:r>
          </a:p>
          <a:p>
            <a:r>
              <a:rPr lang="fr-FR" dirty="0" smtClean="0">
                <a:latin typeface="+mj-lt"/>
              </a:rPr>
              <a:t>Injustice politique </a:t>
            </a:r>
          </a:p>
          <a:p>
            <a:r>
              <a:rPr lang="fr-FR" dirty="0" smtClean="0">
                <a:latin typeface="+mj-lt"/>
              </a:rPr>
              <a:t>et sociale</a:t>
            </a:r>
          </a:p>
          <a:p>
            <a:r>
              <a:rPr lang="fr-FR" dirty="0" smtClean="0">
                <a:latin typeface="+mj-lt"/>
              </a:rPr>
              <a:t>Désobéissance civile</a:t>
            </a:r>
          </a:p>
          <a:p>
            <a:r>
              <a:rPr lang="fr-FR" dirty="0" smtClean="0">
                <a:latin typeface="+mj-lt"/>
              </a:rPr>
              <a:t>Boycott</a:t>
            </a:r>
          </a:p>
          <a:p>
            <a:r>
              <a:rPr lang="fr-FR" dirty="0" smtClean="0">
                <a:latin typeface="+mj-lt"/>
              </a:rPr>
              <a:t>Résistance passive</a:t>
            </a:r>
          </a:p>
          <a:p>
            <a:r>
              <a:rPr lang="fr-FR" dirty="0" smtClean="0">
                <a:latin typeface="+mj-lt"/>
              </a:rPr>
              <a:t>Satyagraha</a:t>
            </a:r>
            <a:endParaRPr lang="fr-FR" dirty="0"/>
          </a:p>
        </p:txBody>
      </p:sp>
      <p:sp>
        <p:nvSpPr>
          <p:cNvPr id="39" name="Arc 39"/>
          <p:cNvSpPr>
            <a:spLocks/>
          </p:cNvSpPr>
          <p:nvPr/>
        </p:nvSpPr>
        <p:spPr bwMode="auto">
          <a:xfrm rot="20700407" flipH="1" flipV="1">
            <a:off x="1986835" y="1392500"/>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40" name="Arc 39"/>
          <p:cNvSpPr>
            <a:spLocks/>
          </p:cNvSpPr>
          <p:nvPr/>
        </p:nvSpPr>
        <p:spPr bwMode="auto">
          <a:xfrm rot="10112594" flipH="1" flipV="1">
            <a:off x="1879614" y="1736190"/>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41" name="Rectangle 40"/>
          <p:cNvSpPr/>
          <p:nvPr/>
        </p:nvSpPr>
        <p:spPr>
          <a:xfrm>
            <a:off x="4926771" y="1606551"/>
            <a:ext cx="3997954" cy="1538883"/>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ctr"/>
            <a:r>
              <a:rPr lang="fr-FR" sz="2000" b="1" dirty="0" smtClean="0"/>
              <a:t>Révolution de la conscience </a:t>
            </a:r>
          </a:p>
          <a:p>
            <a:pPr algn="ctr"/>
            <a:r>
              <a:rPr lang="fr-FR" sz="2000" b="1" dirty="0" smtClean="0"/>
              <a:t>Se lier au bien symboliquement</a:t>
            </a:r>
          </a:p>
          <a:p>
            <a:pPr algn="ctr"/>
            <a:r>
              <a:rPr lang="fr-FR" dirty="0" smtClean="0"/>
              <a:t>(reprogrammation – reset)</a:t>
            </a:r>
          </a:p>
          <a:p>
            <a:pPr algn="ctr"/>
            <a:r>
              <a:rPr lang="fr-FR" dirty="0" smtClean="0"/>
              <a:t>Recréation du moi par la parole, </a:t>
            </a:r>
          </a:p>
          <a:p>
            <a:pPr algn="ctr"/>
            <a:r>
              <a:rPr lang="fr-FR" dirty="0" smtClean="0"/>
              <a:t>dans le refuge (bouddhisme) ou l’arche</a:t>
            </a:r>
            <a:endParaRPr lang="fr-FR" dirty="0"/>
          </a:p>
        </p:txBody>
      </p:sp>
      <p:sp>
        <p:nvSpPr>
          <p:cNvPr id="43" name="Rectangle 42"/>
          <p:cNvSpPr/>
          <p:nvPr/>
        </p:nvSpPr>
        <p:spPr>
          <a:xfrm>
            <a:off x="4228124" y="3367843"/>
            <a:ext cx="4808371" cy="646331"/>
          </a:xfrm>
          <a:prstGeom prst="rect">
            <a:avLst/>
          </a:prstGeom>
        </p:spPr>
        <p:txBody>
          <a:bodyPr wrap="square">
            <a:spAutoFit/>
          </a:bodyPr>
          <a:lstStyle/>
          <a:p>
            <a:pPr algn="ctr"/>
            <a:r>
              <a:rPr lang="fr-FR" b="1" dirty="0" smtClean="0">
                <a:latin typeface="+mj-lt"/>
              </a:rPr>
              <a:t>Zéro (sevrage) – fin de l’ancien monde et début du nouveau</a:t>
            </a:r>
          </a:p>
          <a:p>
            <a:pPr algn="ctr"/>
            <a:r>
              <a:rPr lang="fr-FR" b="1" dirty="0" smtClean="0">
                <a:latin typeface="+mj-lt"/>
              </a:rPr>
              <a:t>Se séparer du mal dans la douleur</a:t>
            </a:r>
            <a:endParaRPr lang="fr-FR" b="1" dirty="0">
              <a:latin typeface="+mj-lt"/>
            </a:endParaRPr>
          </a:p>
        </p:txBody>
      </p:sp>
      <p:sp>
        <p:nvSpPr>
          <p:cNvPr id="44" name="Rectangle 43"/>
          <p:cNvSpPr/>
          <p:nvPr/>
        </p:nvSpPr>
        <p:spPr>
          <a:xfrm>
            <a:off x="4926771" y="261870"/>
            <a:ext cx="3997954" cy="923330"/>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fr-FR" b="1" dirty="0"/>
              <a:t>Révolution </a:t>
            </a:r>
            <a:r>
              <a:rPr lang="fr-FR" b="1" dirty="0" smtClean="0"/>
              <a:t>du cœur</a:t>
            </a:r>
          </a:p>
          <a:p>
            <a:pPr algn="ctr"/>
            <a:r>
              <a:rPr lang="fr-FR" b="1" dirty="0" smtClean="0"/>
              <a:t>Incarner le bien substantiellement</a:t>
            </a:r>
          </a:p>
          <a:p>
            <a:pPr algn="ctr"/>
            <a:r>
              <a:rPr lang="fr-FR" b="1" dirty="0" smtClean="0"/>
              <a:t>Subjuguer le mal naturellement</a:t>
            </a:r>
            <a:endParaRPr lang="fr-FR" b="1" dirty="0"/>
          </a:p>
        </p:txBody>
      </p:sp>
      <p:cxnSp>
        <p:nvCxnSpPr>
          <p:cNvPr id="45" name="Connecteur droit avec flèche 44"/>
          <p:cNvCxnSpPr/>
          <p:nvPr/>
        </p:nvCxnSpPr>
        <p:spPr>
          <a:xfrm>
            <a:off x="3027594" y="1960857"/>
            <a:ext cx="9083" cy="1172687"/>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48" name="Rectangle 47"/>
          <p:cNvSpPr/>
          <p:nvPr/>
        </p:nvSpPr>
        <p:spPr>
          <a:xfrm>
            <a:off x="2039714" y="4450866"/>
            <a:ext cx="1925079" cy="369332"/>
          </a:xfrm>
          <a:prstGeom prst="rect">
            <a:avLst/>
          </a:prstGeom>
        </p:spPr>
        <p:style>
          <a:lnRef idx="0">
            <a:schemeClr val="accent1"/>
          </a:lnRef>
          <a:fillRef idx="3">
            <a:schemeClr val="accent1"/>
          </a:fillRef>
          <a:effectRef idx="3">
            <a:schemeClr val="accent1"/>
          </a:effectRef>
          <a:fontRef idx="minor">
            <a:schemeClr val="lt1"/>
          </a:fontRef>
        </p:style>
        <p:txBody>
          <a:bodyPr wrap="none">
            <a:spAutoFit/>
          </a:bodyPr>
          <a:lstStyle/>
          <a:p>
            <a:r>
              <a:rPr lang="fr-FR" dirty="0" smtClean="0">
                <a:solidFill>
                  <a:srgbClr val="002060"/>
                </a:solidFill>
                <a:latin typeface="+mj-lt"/>
              </a:rPr>
              <a:t>Révolution par l’indemnité</a:t>
            </a:r>
            <a:endParaRPr lang="fr-FR" dirty="0">
              <a:solidFill>
                <a:srgbClr val="002060"/>
              </a:solidFill>
              <a:latin typeface="+mj-lt"/>
            </a:endParaRPr>
          </a:p>
        </p:txBody>
      </p:sp>
      <p:sp>
        <p:nvSpPr>
          <p:cNvPr id="49" name="Rectangle 48"/>
          <p:cNvSpPr/>
          <p:nvPr/>
        </p:nvSpPr>
        <p:spPr>
          <a:xfrm>
            <a:off x="2760534" y="2724559"/>
            <a:ext cx="534121" cy="369332"/>
          </a:xfrm>
          <a:prstGeom prst="rect">
            <a:avLst/>
          </a:prstGeom>
        </p:spPr>
        <p:style>
          <a:lnRef idx="1">
            <a:schemeClr val="accent4"/>
          </a:lnRef>
          <a:fillRef idx="2">
            <a:schemeClr val="accent4"/>
          </a:fillRef>
          <a:effectRef idx="1">
            <a:schemeClr val="accent4"/>
          </a:effectRef>
          <a:fontRef idx="minor">
            <a:schemeClr val="dk1"/>
          </a:fontRef>
        </p:style>
        <p:txBody>
          <a:bodyPr wrap="none">
            <a:spAutoFit/>
          </a:bodyPr>
          <a:lstStyle/>
          <a:p>
            <a:r>
              <a:rPr lang="fr-FR" dirty="0" smtClean="0">
                <a:solidFill>
                  <a:srgbClr val="002060"/>
                </a:solidFill>
                <a:latin typeface="+mj-lt"/>
              </a:rPr>
              <a:t>grâce</a:t>
            </a:r>
            <a:endParaRPr lang="fr-FR" dirty="0">
              <a:solidFill>
                <a:srgbClr val="002060"/>
              </a:solidFill>
              <a:latin typeface="+mj-lt"/>
            </a:endParaRPr>
          </a:p>
        </p:txBody>
      </p:sp>
      <p:grpSp>
        <p:nvGrpSpPr>
          <p:cNvPr id="32" name="Groupe 31"/>
          <p:cNvGrpSpPr/>
          <p:nvPr/>
        </p:nvGrpSpPr>
        <p:grpSpPr>
          <a:xfrm>
            <a:off x="2532626" y="57378"/>
            <a:ext cx="1008101" cy="915557"/>
            <a:chOff x="3610749" y="1951359"/>
            <a:chExt cx="1008101" cy="915557"/>
          </a:xfrm>
        </p:grpSpPr>
        <p:sp>
          <p:nvSpPr>
            <p:cNvPr id="33" name="Ellipse 32"/>
            <p:cNvSpPr/>
            <p:nvPr/>
          </p:nvSpPr>
          <p:spPr>
            <a:xfrm>
              <a:off x="3610749" y="1951359"/>
              <a:ext cx="1008101" cy="915557"/>
            </a:xfrm>
            <a:prstGeom prst="ellipse">
              <a:avLst/>
            </a:prstGeom>
          </p:spPr>
          <p:style>
            <a:lnRef idx="0">
              <a:schemeClr val="accent4"/>
            </a:lnRef>
            <a:fillRef idx="3">
              <a:schemeClr val="accent4"/>
            </a:fillRef>
            <a:effectRef idx="3">
              <a:schemeClr val="accent4"/>
            </a:effectRef>
            <a:fontRef idx="minor">
              <a:schemeClr val="lt1"/>
            </a:fontRef>
          </p:style>
        </p:sp>
        <p:sp>
          <p:nvSpPr>
            <p:cNvPr id="34" name="Ellipse 4"/>
            <p:cNvSpPr/>
            <p:nvPr/>
          </p:nvSpPr>
          <p:spPr>
            <a:xfrm>
              <a:off x="3758382" y="2180248"/>
              <a:ext cx="712835" cy="45777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FR" kern="1200" dirty="0" smtClean="0">
                  <a:latin typeface="+mj-lt"/>
                </a:rPr>
                <a:t>Amour vrai</a:t>
              </a:r>
              <a:endParaRPr lang="fr-FR" kern="1200" dirty="0">
                <a:latin typeface="+mj-lt"/>
              </a:endParaRPr>
            </a:p>
          </p:txBody>
        </p:sp>
      </p:grpSp>
    </p:spTree>
    <p:extLst>
      <p:ext uri="{BB962C8B-B14F-4D97-AF65-F5344CB8AC3E}">
        <p14:creationId xmlns:p14="http://schemas.microsoft.com/office/powerpoint/2010/main" val="4262519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800" dirty="0" smtClean="0"/>
              <a:t>Aide à la discussion : définitions et synonymes</a:t>
            </a:r>
            <a:endParaRPr lang="fr-FR" sz="4800" dirty="0"/>
          </a:p>
        </p:txBody>
      </p:sp>
      <p:sp>
        <p:nvSpPr>
          <p:cNvPr id="3" name="Espace réservé du contenu 2"/>
          <p:cNvSpPr>
            <a:spLocks noGrp="1"/>
          </p:cNvSpPr>
          <p:nvPr>
            <p:ph idx="1"/>
          </p:nvPr>
        </p:nvSpPr>
        <p:spPr/>
        <p:txBody>
          <a:bodyPr>
            <a:normAutofit/>
          </a:bodyPr>
          <a:lstStyle/>
          <a:p>
            <a:r>
              <a:rPr lang="fr-FR" b="1" dirty="0" smtClean="0">
                <a:latin typeface="+mj-lt"/>
              </a:rPr>
              <a:t>révolution</a:t>
            </a:r>
            <a:r>
              <a:rPr lang="fr-FR" dirty="0">
                <a:latin typeface="+mj-lt"/>
              </a:rPr>
              <a:t> </a:t>
            </a:r>
            <a:r>
              <a:rPr lang="fr-FR" dirty="0" smtClean="0">
                <a:latin typeface="+mj-lt"/>
              </a:rPr>
              <a:t>1. cycle</a:t>
            </a:r>
            <a:r>
              <a:rPr lang="fr-FR" dirty="0">
                <a:latin typeface="+mj-lt"/>
              </a:rPr>
              <a:t>, retour </a:t>
            </a:r>
            <a:r>
              <a:rPr lang="fr-FR" dirty="0" smtClean="0">
                <a:latin typeface="+mj-lt"/>
              </a:rPr>
              <a:t>- imprimer </a:t>
            </a:r>
            <a:r>
              <a:rPr lang="fr-FR" dirty="0">
                <a:latin typeface="+mj-lt"/>
              </a:rPr>
              <a:t>un mouvement circulaire à, faire revenir (quelque chose) à un point de son cycle ». </a:t>
            </a:r>
            <a:r>
              <a:rPr lang="fr-FR" dirty="0" smtClean="0">
                <a:latin typeface="+mj-lt"/>
              </a:rPr>
              <a:t>2. mouvement </a:t>
            </a:r>
            <a:r>
              <a:rPr lang="fr-FR" dirty="0">
                <a:latin typeface="+mj-lt"/>
              </a:rPr>
              <a:t>politique amenant, ou tentant d'amener un changement brusque et en profondeur dans la structure politique et sociale d'un État.</a:t>
            </a:r>
          </a:p>
          <a:p>
            <a:pPr lvl="0"/>
            <a:r>
              <a:rPr lang="fr-FR" dirty="0" smtClean="0">
                <a:latin typeface="+mj-lt"/>
              </a:rPr>
              <a:t>cycle</a:t>
            </a:r>
            <a:r>
              <a:rPr lang="fr-FR" dirty="0">
                <a:latin typeface="+mj-lt"/>
              </a:rPr>
              <a:t>, </a:t>
            </a:r>
            <a:r>
              <a:rPr lang="fr-FR" dirty="0" smtClean="0">
                <a:latin typeface="+mj-lt"/>
              </a:rPr>
              <a:t>marche</a:t>
            </a:r>
            <a:r>
              <a:rPr lang="fr-FR" dirty="0">
                <a:latin typeface="+mj-lt"/>
              </a:rPr>
              <a:t>, rotation, spirale, tour</a:t>
            </a:r>
          </a:p>
          <a:p>
            <a:pPr lvl="0"/>
            <a:r>
              <a:rPr lang="fr-FR" dirty="0">
                <a:latin typeface="+mj-lt"/>
              </a:rPr>
              <a:t>bouleversement</a:t>
            </a:r>
            <a:r>
              <a:rPr lang="fr-FR" dirty="0" smtClean="0">
                <a:latin typeface="+mj-lt"/>
              </a:rPr>
              <a:t>, </a:t>
            </a:r>
            <a:r>
              <a:rPr lang="fr-FR" dirty="0">
                <a:latin typeface="+mj-lt"/>
              </a:rPr>
              <a:t>conversion, nouveauté, </a:t>
            </a:r>
            <a:r>
              <a:rPr lang="fr-FR" dirty="0" smtClean="0">
                <a:latin typeface="+mj-lt"/>
              </a:rPr>
              <a:t>transformation</a:t>
            </a:r>
            <a:endParaRPr lang="fr-FR" dirty="0">
              <a:latin typeface="+mj-lt"/>
            </a:endParaRPr>
          </a:p>
          <a:p>
            <a:pPr lvl="0"/>
            <a:r>
              <a:rPr lang="fr-FR" dirty="0" smtClean="0">
                <a:latin typeface="+mj-lt"/>
              </a:rPr>
              <a:t>agitation, </a:t>
            </a:r>
            <a:r>
              <a:rPr lang="fr-FR" dirty="0">
                <a:latin typeface="+mj-lt"/>
              </a:rPr>
              <a:t>mutation, soubresaut, soulèvement</a:t>
            </a:r>
          </a:p>
          <a:p>
            <a:pPr lvl="0"/>
            <a:r>
              <a:rPr lang="fr-FR" dirty="0">
                <a:latin typeface="+mj-lt"/>
              </a:rPr>
              <a:t>cataclysme, </a:t>
            </a:r>
            <a:r>
              <a:rPr lang="fr-FR" dirty="0" smtClean="0">
                <a:latin typeface="+mj-lt"/>
              </a:rPr>
              <a:t>émeute</a:t>
            </a:r>
            <a:r>
              <a:rPr lang="fr-FR" dirty="0">
                <a:latin typeface="+mj-lt"/>
              </a:rPr>
              <a:t>, insurrection, rébellion, révolte</a:t>
            </a:r>
            <a:r>
              <a:rPr lang="fr-FR" dirty="0" smtClean="0">
                <a:latin typeface="+mj-lt"/>
              </a:rPr>
              <a:t>, violence</a:t>
            </a:r>
            <a:endParaRPr lang="fr-FR" dirty="0"/>
          </a:p>
        </p:txBody>
      </p:sp>
    </p:spTree>
    <p:extLst>
      <p:ext uri="{BB962C8B-B14F-4D97-AF65-F5344CB8AC3E}">
        <p14:creationId xmlns:p14="http://schemas.microsoft.com/office/powerpoint/2010/main" val="20727684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llipse 5"/>
          <p:cNvSpPr/>
          <p:nvPr/>
        </p:nvSpPr>
        <p:spPr>
          <a:xfrm>
            <a:off x="3445750" y="69061"/>
            <a:ext cx="1259556" cy="122413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r>
              <a:rPr lang="fr-FR" sz="2800" dirty="0" smtClean="0">
                <a:latin typeface="+mj-lt"/>
              </a:rPr>
              <a:t>Ciel</a:t>
            </a:r>
            <a:endParaRPr lang="fr-FR" sz="2800" dirty="0">
              <a:latin typeface="+mj-lt"/>
            </a:endParaRPr>
          </a:p>
        </p:txBody>
      </p:sp>
      <p:sp>
        <p:nvSpPr>
          <p:cNvPr id="7" name="Ellipse 6"/>
          <p:cNvSpPr/>
          <p:nvPr/>
        </p:nvSpPr>
        <p:spPr>
          <a:xfrm>
            <a:off x="3512196" y="2760289"/>
            <a:ext cx="1259556" cy="1224136"/>
          </a:xfrm>
          <a:prstGeom prst="ellipse">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400" dirty="0" smtClean="0">
                <a:solidFill>
                  <a:schemeClr val="tx1"/>
                </a:solidFill>
                <a:latin typeface="+mj-lt"/>
              </a:rPr>
              <a:t>homme</a:t>
            </a:r>
            <a:endParaRPr lang="fr-FR" sz="2400" dirty="0">
              <a:solidFill>
                <a:schemeClr val="tx1"/>
              </a:solidFill>
              <a:latin typeface="+mj-lt"/>
            </a:endParaRPr>
          </a:p>
        </p:txBody>
      </p:sp>
      <p:sp>
        <p:nvSpPr>
          <p:cNvPr id="8" name="Ellipse 7"/>
          <p:cNvSpPr/>
          <p:nvPr/>
        </p:nvSpPr>
        <p:spPr>
          <a:xfrm>
            <a:off x="3521127" y="5633864"/>
            <a:ext cx="1259556" cy="122413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2000" dirty="0" smtClean="0">
                <a:latin typeface="+mj-lt"/>
              </a:rPr>
              <a:t>nature</a:t>
            </a:r>
            <a:endParaRPr lang="fr-FR" sz="2000" dirty="0">
              <a:latin typeface="+mj-lt"/>
            </a:endParaRPr>
          </a:p>
        </p:txBody>
      </p:sp>
      <p:sp>
        <p:nvSpPr>
          <p:cNvPr id="9" name="Ellipse 8"/>
          <p:cNvSpPr/>
          <p:nvPr/>
        </p:nvSpPr>
        <p:spPr>
          <a:xfrm>
            <a:off x="274997" y="2718096"/>
            <a:ext cx="1259556" cy="1224136"/>
          </a:xfrm>
          <a:prstGeom prst="ellipse">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400" dirty="0" smtClean="0">
                <a:solidFill>
                  <a:schemeClr val="tx1"/>
                </a:solidFill>
                <a:latin typeface="+mj-lt"/>
              </a:rPr>
              <a:t>homme</a:t>
            </a:r>
            <a:endParaRPr lang="fr-FR" sz="2400" dirty="0">
              <a:solidFill>
                <a:schemeClr val="tx1"/>
              </a:solidFill>
              <a:latin typeface="+mj-lt"/>
            </a:endParaRPr>
          </a:p>
        </p:txBody>
      </p:sp>
      <p:sp>
        <p:nvSpPr>
          <p:cNvPr id="10" name="Ellipse 9"/>
          <p:cNvSpPr/>
          <p:nvPr/>
        </p:nvSpPr>
        <p:spPr>
          <a:xfrm>
            <a:off x="6838993" y="2712564"/>
            <a:ext cx="1259556" cy="1224136"/>
          </a:xfrm>
          <a:prstGeom prst="ellipse">
            <a:avLst/>
          </a:prstGeom>
          <a:solidFill>
            <a:srgbClr val="FFC000"/>
          </a:solidFill>
        </p:spPr>
        <p:style>
          <a:lnRef idx="0">
            <a:schemeClr val="accent3"/>
          </a:lnRef>
          <a:fillRef idx="3">
            <a:schemeClr val="accent3"/>
          </a:fillRef>
          <a:effectRef idx="3">
            <a:schemeClr val="accent3"/>
          </a:effectRef>
          <a:fontRef idx="minor">
            <a:schemeClr val="lt1"/>
          </a:fontRef>
        </p:style>
        <p:txBody>
          <a:bodyPr rtlCol="0" anchor="ctr"/>
          <a:lstStyle/>
          <a:p>
            <a:pPr algn="ctr"/>
            <a:r>
              <a:rPr lang="fr-FR" sz="2400" dirty="0" smtClean="0">
                <a:solidFill>
                  <a:schemeClr val="tx1"/>
                </a:solidFill>
                <a:latin typeface="+mj-lt"/>
              </a:rPr>
              <a:t>femme</a:t>
            </a:r>
            <a:endParaRPr lang="fr-FR" sz="2400" dirty="0">
              <a:solidFill>
                <a:schemeClr val="tx1"/>
              </a:solidFill>
              <a:latin typeface="+mj-lt"/>
            </a:endParaRPr>
          </a:p>
        </p:txBody>
      </p:sp>
      <p:sp>
        <p:nvSpPr>
          <p:cNvPr id="11" name="Arc 39"/>
          <p:cNvSpPr>
            <a:spLocks/>
          </p:cNvSpPr>
          <p:nvPr/>
        </p:nvSpPr>
        <p:spPr bwMode="auto">
          <a:xfrm rot="4858664" flipH="1" flipV="1">
            <a:off x="4819968" y="2848603"/>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2" name="Arc 39"/>
          <p:cNvSpPr>
            <a:spLocks/>
          </p:cNvSpPr>
          <p:nvPr/>
        </p:nvSpPr>
        <p:spPr bwMode="auto">
          <a:xfrm rot="4858664" flipH="1" flipV="1">
            <a:off x="1481516" y="2841730"/>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3" name="Arc 39"/>
          <p:cNvSpPr>
            <a:spLocks/>
          </p:cNvSpPr>
          <p:nvPr/>
        </p:nvSpPr>
        <p:spPr bwMode="auto">
          <a:xfrm rot="15492978" flipH="1" flipV="1">
            <a:off x="1231210" y="2246060"/>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4" name="Arc 39"/>
          <p:cNvSpPr>
            <a:spLocks/>
          </p:cNvSpPr>
          <p:nvPr/>
        </p:nvSpPr>
        <p:spPr bwMode="auto">
          <a:xfrm rot="15480752" flipH="1" flipV="1">
            <a:off x="4528340" y="2214409"/>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5" name="Arc 39"/>
          <p:cNvSpPr>
            <a:spLocks/>
          </p:cNvSpPr>
          <p:nvPr/>
        </p:nvSpPr>
        <p:spPr bwMode="auto">
          <a:xfrm rot="20700407" flipH="1" flipV="1">
            <a:off x="3106467" y="944169"/>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6" name="Arc 39"/>
          <p:cNvSpPr>
            <a:spLocks/>
          </p:cNvSpPr>
          <p:nvPr/>
        </p:nvSpPr>
        <p:spPr bwMode="auto">
          <a:xfrm rot="20700407" flipH="1" flipV="1">
            <a:off x="3266943" y="3856812"/>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7" name="Arc 39"/>
          <p:cNvSpPr>
            <a:spLocks/>
          </p:cNvSpPr>
          <p:nvPr/>
        </p:nvSpPr>
        <p:spPr bwMode="auto">
          <a:xfrm rot="9937700" flipH="1" flipV="1">
            <a:off x="2784162" y="4232851"/>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8" name="Arc 39"/>
          <p:cNvSpPr>
            <a:spLocks/>
          </p:cNvSpPr>
          <p:nvPr/>
        </p:nvSpPr>
        <p:spPr bwMode="auto">
          <a:xfrm rot="10203468" flipH="1" flipV="1">
            <a:off x="2846145" y="1272433"/>
            <a:ext cx="2245280" cy="1609293"/>
          </a:xfrm>
          <a:custGeom>
            <a:avLst/>
            <a:gdLst>
              <a:gd name="T0" fmla="*/ 1617820 w 21600"/>
              <a:gd name="T1" fmla="*/ 0 h 24998"/>
              <a:gd name="T2" fmla="*/ 1310774 w 21600"/>
              <a:gd name="T3" fmla="*/ 2362200 h 24998"/>
              <a:gd name="T4" fmla="*/ 0 w 21600"/>
              <a:gd name="T5" fmla="*/ 942782 h 24998"/>
              <a:gd name="T6" fmla="*/ 0 60000 65536"/>
              <a:gd name="T7" fmla="*/ 0 60000 65536"/>
              <a:gd name="T8" fmla="*/ 0 60000 65536"/>
              <a:gd name="T9" fmla="*/ 0 w 21600"/>
              <a:gd name="T10" fmla="*/ 0 h 24998"/>
              <a:gd name="T11" fmla="*/ 21600 w 21600"/>
              <a:gd name="T12" fmla="*/ 24998 h 24998"/>
            </a:gdLst>
            <a:ahLst/>
            <a:cxnLst>
              <a:cxn ang="T6">
                <a:pos x="T0" y="T1"/>
              </a:cxn>
              <a:cxn ang="T7">
                <a:pos x="T2" y="T3"/>
              </a:cxn>
              <a:cxn ang="T8">
                <a:pos x="T4" y="T5"/>
              </a:cxn>
            </a:cxnLst>
            <a:rect l="T9" t="T10" r="T11" b="T12"/>
            <a:pathLst>
              <a:path w="21600" h="24998" fill="none" extrusionOk="0">
                <a:moveTo>
                  <a:pt x="19157" y="0"/>
                </a:moveTo>
                <a:cubicBezTo>
                  <a:pt x="20762" y="3080"/>
                  <a:pt x="21600" y="6503"/>
                  <a:pt x="21600" y="9977"/>
                </a:cubicBezTo>
                <a:cubicBezTo>
                  <a:pt x="21600" y="15583"/>
                  <a:pt x="19420" y="20969"/>
                  <a:pt x="15521" y="24997"/>
                </a:cubicBezTo>
              </a:path>
              <a:path w="21600" h="24998" stroke="0" extrusionOk="0">
                <a:moveTo>
                  <a:pt x="19157" y="0"/>
                </a:moveTo>
                <a:cubicBezTo>
                  <a:pt x="20762" y="3080"/>
                  <a:pt x="21600" y="6503"/>
                  <a:pt x="21600" y="9977"/>
                </a:cubicBezTo>
                <a:cubicBezTo>
                  <a:pt x="21600" y="15583"/>
                  <a:pt x="19420" y="20969"/>
                  <a:pt x="15521" y="24997"/>
                </a:cubicBezTo>
                <a:lnTo>
                  <a:pt x="0" y="9977"/>
                </a:lnTo>
                <a:close/>
              </a:path>
            </a:pathLst>
          </a:custGeom>
          <a:noFill/>
          <a:ln w="76200">
            <a:solidFill>
              <a:schemeClr val="accent1">
                <a:lumMod val="75000"/>
              </a:schemeClr>
            </a:solidFill>
            <a:round/>
            <a:headEnd/>
            <a:tailEnd type="triangle" w="med" len="med"/>
          </a:ln>
          <a:effectLst>
            <a:glow rad="139700">
              <a:schemeClr val="accent5">
                <a:satMod val="175000"/>
                <a:alpha val="40000"/>
              </a:schemeClr>
            </a:glow>
            <a:outerShdw dist="35921" dir="2700000" algn="ctr" rotWithShape="0">
              <a:schemeClr val="bg2"/>
            </a:outerShdw>
          </a:effectLst>
        </p:spPr>
        <p:txBody>
          <a:bodyPr vert="eaVert" wrap="none" anchor="ctr"/>
          <a:lstStyle/>
          <a:p>
            <a:pPr eaLnBrk="0" hangingPunct="0"/>
            <a:endParaRPr lang="en-US">
              <a:solidFill>
                <a:srgbClr val="FFFFFF"/>
              </a:solidFill>
            </a:endParaRPr>
          </a:p>
        </p:txBody>
      </p:sp>
      <p:sp>
        <p:nvSpPr>
          <p:cNvPr id="19" name="Rectangle 18"/>
          <p:cNvSpPr/>
          <p:nvPr/>
        </p:nvSpPr>
        <p:spPr>
          <a:xfrm>
            <a:off x="3394868" y="1703713"/>
            <a:ext cx="1385815" cy="461665"/>
          </a:xfrm>
          <a:prstGeom prst="rect">
            <a:avLst/>
          </a:prstGeom>
        </p:spPr>
        <p:txBody>
          <a:bodyPr wrap="square">
            <a:spAutoFit/>
          </a:bodyPr>
          <a:lstStyle/>
          <a:p>
            <a:pPr algn="ctr"/>
            <a:r>
              <a:rPr lang="fr-FR" sz="2400" dirty="0" smtClean="0">
                <a:latin typeface="+mj-lt"/>
              </a:rPr>
              <a:t>Savoir être</a:t>
            </a:r>
            <a:endParaRPr lang="fr-FR" sz="2400" dirty="0">
              <a:latin typeface="+mj-lt"/>
            </a:endParaRPr>
          </a:p>
        </p:txBody>
      </p:sp>
      <p:sp>
        <p:nvSpPr>
          <p:cNvPr id="20" name="Rectangle 19"/>
          <p:cNvSpPr/>
          <p:nvPr/>
        </p:nvSpPr>
        <p:spPr>
          <a:xfrm>
            <a:off x="1608017" y="3050706"/>
            <a:ext cx="4703343" cy="584775"/>
          </a:xfrm>
          <a:prstGeom prst="rect">
            <a:avLst/>
          </a:prstGeom>
        </p:spPr>
        <p:txBody>
          <a:bodyPr wrap="square">
            <a:spAutoFit/>
          </a:bodyPr>
          <a:lstStyle/>
          <a:p>
            <a:pPr algn="ctr"/>
            <a:r>
              <a:rPr lang="fr-FR" sz="3200" dirty="0" smtClean="0">
                <a:latin typeface="+mj-lt"/>
              </a:rPr>
              <a:t>Savoir                                        vivre</a:t>
            </a:r>
            <a:endParaRPr lang="fr-FR" sz="3200" dirty="0">
              <a:latin typeface="+mj-lt"/>
            </a:endParaRPr>
          </a:p>
        </p:txBody>
      </p:sp>
      <p:sp>
        <p:nvSpPr>
          <p:cNvPr id="22" name="Rectangle 21"/>
          <p:cNvSpPr/>
          <p:nvPr/>
        </p:nvSpPr>
        <p:spPr>
          <a:xfrm>
            <a:off x="3477583" y="4589294"/>
            <a:ext cx="1486756" cy="461665"/>
          </a:xfrm>
          <a:prstGeom prst="rect">
            <a:avLst/>
          </a:prstGeom>
        </p:spPr>
        <p:txBody>
          <a:bodyPr wrap="square">
            <a:spAutoFit/>
          </a:bodyPr>
          <a:lstStyle/>
          <a:p>
            <a:pPr algn="ctr"/>
            <a:r>
              <a:rPr lang="fr-FR" sz="2400" dirty="0" smtClean="0">
                <a:latin typeface="+mj-lt"/>
              </a:rPr>
              <a:t>Savoir faire</a:t>
            </a:r>
            <a:endParaRPr lang="fr-FR" sz="2400" dirty="0">
              <a:latin typeface="+mj-lt"/>
            </a:endParaRPr>
          </a:p>
        </p:txBody>
      </p:sp>
      <p:pic>
        <p:nvPicPr>
          <p:cNvPr id="1026" name="Picture 2" descr="La création d'Adam, par Michel-Ange">
            <a:hlinkClick r:id="rId2"/>
          </p:cNvPr>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5391682" y="83812"/>
            <a:ext cx="2183751" cy="120002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La tentation d'Adam et Ève, par Michel-ange">
            <a:hlinkClick r:id="rId4"/>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257955" y="4589294"/>
            <a:ext cx="3642367" cy="1576024"/>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theswedishparrot.com/swedish/wp-content/uploads/2011/03/Abel-et-Cain-par-Tintoretto.jpg">
            <a:hlinkClick r:id="rId6"/>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478666" y="4772143"/>
            <a:ext cx="2167551" cy="16581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06403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étapes du changement</a:t>
            </a:r>
            <a:endParaRPr lang="fr-FR" dirty="0"/>
          </a:p>
        </p:txBody>
      </p:sp>
      <p:sp>
        <p:nvSpPr>
          <p:cNvPr id="3" name="Espace réservé du contenu 2"/>
          <p:cNvSpPr>
            <a:spLocks noGrp="1"/>
          </p:cNvSpPr>
          <p:nvPr>
            <p:ph idx="1"/>
          </p:nvPr>
        </p:nvSpPr>
        <p:spPr/>
        <p:txBody>
          <a:bodyPr/>
          <a:lstStyle/>
          <a:p>
            <a:r>
              <a:rPr lang="fr-FR" dirty="0" smtClean="0"/>
              <a:t>Dans la diapositive suivante, la couleur rouge est synonyme d’une pratique de transgression dans le domaine spirituel, politique, éthique, économique. Les chrétiens parleraient de « structures de péché »</a:t>
            </a:r>
          </a:p>
          <a:p>
            <a:r>
              <a:rPr lang="fr-FR" dirty="0" smtClean="0"/>
              <a:t>En bleu, la renonciation à « faire mal » et « faire du mal » obtenue en se faisant violence</a:t>
            </a:r>
          </a:p>
          <a:p>
            <a:r>
              <a:rPr lang="fr-FR" dirty="0" smtClean="0"/>
              <a:t>En vert, la libération de l’énergie renonciatrice en énergie constructrice (« structures de félicité)</a:t>
            </a:r>
            <a:endParaRPr lang="fr-FR" dirty="0"/>
          </a:p>
        </p:txBody>
      </p:sp>
    </p:spTree>
    <p:extLst>
      <p:ext uri="{BB962C8B-B14F-4D97-AF65-F5344CB8AC3E}">
        <p14:creationId xmlns:p14="http://schemas.microsoft.com/office/powerpoint/2010/main" val="3868535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extLst>
              <p:ext uri="{D42A27DB-BD31-4B8C-83A1-F6EECF244321}">
                <p14:modId xmlns:p14="http://schemas.microsoft.com/office/powerpoint/2010/main" val="1783401583"/>
              </p:ext>
            </p:extLst>
          </p:nvPr>
        </p:nvGraphicFramePr>
        <p:xfrm>
          <a:off x="1007604" y="786862"/>
          <a:ext cx="7128792" cy="530643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0699" y="3707794"/>
            <a:ext cx="1933820" cy="646331"/>
          </a:xfrm>
          <a:prstGeom prst="rect">
            <a:avLst/>
          </a:prstGeom>
          <a:solidFill>
            <a:srgbClr val="FF0000"/>
          </a:solidFill>
        </p:spPr>
        <p:style>
          <a:lnRef idx="0">
            <a:schemeClr val="accent3"/>
          </a:lnRef>
          <a:fillRef idx="3">
            <a:schemeClr val="accent3"/>
          </a:fillRef>
          <a:effectRef idx="3">
            <a:schemeClr val="accent3"/>
          </a:effectRef>
          <a:fontRef idx="minor">
            <a:schemeClr val="lt1"/>
          </a:fontRef>
        </p:style>
        <p:txBody>
          <a:bodyPr wrap="square">
            <a:spAutoFit/>
          </a:bodyPr>
          <a:lstStyle/>
          <a:p>
            <a:r>
              <a:rPr lang="fr-FR" dirty="0" smtClean="0">
                <a:latin typeface="Arial Narrow" pitchFamily="34" charset="0"/>
              </a:rPr>
              <a:t>tuer, blesser, offenser, agresser</a:t>
            </a:r>
          </a:p>
        </p:txBody>
      </p:sp>
      <p:sp>
        <p:nvSpPr>
          <p:cNvPr id="4" name="Rectangle 3"/>
          <p:cNvSpPr/>
          <p:nvPr/>
        </p:nvSpPr>
        <p:spPr>
          <a:xfrm>
            <a:off x="-30699" y="2924593"/>
            <a:ext cx="1933820" cy="369332"/>
          </a:xfrm>
          <a:prstGeom prst="rect">
            <a:avLst/>
          </a:prstGeom>
          <a:solidFill>
            <a:srgbClr val="00B050"/>
          </a:solidFill>
        </p:spPr>
        <p:style>
          <a:lnRef idx="0">
            <a:schemeClr val="accent5"/>
          </a:lnRef>
          <a:fillRef idx="3">
            <a:schemeClr val="accent5"/>
          </a:fillRef>
          <a:effectRef idx="3">
            <a:schemeClr val="accent5"/>
          </a:effectRef>
          <a:fontRef idx="minor">
            <a:schemeClr val="lt1"/>
          </a:fontRef>
        </p:style>
        <p:txBody>
          <a:bodyPr wrap="square">
            <a:spAutoFit/>
          </a:bodyPr>
          <a:lstStyle/>
          <a:p>
            <a:r>
              <a:rPr lang="fr-FR" dirty="0" smtClean="0">
                <a:latin typeface="Arial Narrow" pitchFamily="34" charset="0"/>
              </a:rPr>
              <a:t>Fraternité intégrale</a:t>
            </a:r>
          </a:p>
        </p:txBody>
      </p:sp>
      <p:sp>
        <p:nvSpPr>
          <p:cNvPr id="5" name="Rectangle 4"/>
          <p:cNvSpPr/>
          <p:nvPr/>
        </p:nvSpPr>
        <p:spPr>
          <a:xfrm>
            <a:off x="7236296" y="3646710"/>
            <a:ext cx="1907704" cy="646331"/>
          </a:xfrm>
          <a:prstGeom prst="rect">
            <a:avLst/>
          </a:prstGeom>
          <a:solidFill>
            <a:srgbClr val="FF0000"/>
          </a:solidFill>
        </p:spPr>
        <p:style>
          <a:lnRef idx="0">
            <a:schemeClr val="accent3"/>
          </a:lnRef>
          <a:fillRef idx="3">
            <a:schemeClr val="accent3"/>
          </a:fillRef>
          <a:effectRef idx="3">
            <a:schemeClr val="accent3"/>
          </a:effectRef>
          <a:fontRef idx="minor">
            <a:schemeClr val="lt1"/>
          </a:fontRef>
        </p:style>
        <p:txBody>
          <a:bodyPr wrap="square">
            <a:spAutoFit/>
          </a:bodyPr>
          <a:lstStyle/>
          <a:p>
            <a:r>
              <a:rPr lang="fr-FR" dirty="0" smtClean="0">
                <a:latin typeface="Arial Narrow" pitchFamily="34" charset="0"/>
              </a:rPr>
              <a:t>violer, tromper, convoiter, avilir, </a:t>
            </a:r>
          </a:p>
        </p:txBody>
      </p:sp>
      <p:cxnSp>
        <p:nvCxnSpPr>
          <p:cNvPr id="6" name="Connecteur droit 5"/>
          <p:cNvCxnSpPr/>
          <p:nvPr/>
        </p:nvCxnSpPr>
        <p:spPr>
          <a:xfrm>
            <a:off x="4572000" y="2070140"/>
            <a:ext cx="0" cy="2880320"/>
          </a:xfrm>
          <a:prstGeom prst="line">
            <a:avLst/>
          </a:prstGeom>
        </p:spPr>
        <p:style>
          <a:lnRef idx="3">
            <a:schemeClr val="accent1"/>
          </a:lnRef>
          <a:fillRef idx="0">
            <a:schemeClr val="accent1"/>
          </a:fillRef>
          <a:effectRef idx="2">
            <a:schemeClr val="accent1"/>
          </a:effectRef>
          <a:fontRef idx="minor">
            <a:schemeClr val="tx1"/>
          </a:fontRef>
        </p:style>
      </p:cxnSp>
      <p:sp>
        <p:nvSpPr>
          <p:cNvPr id="7" name="Rectangle 6"/>
          <p:cNvSpPr/>
          <p:nvPr/>
        </p:nvSpPr>
        <p:spPr>
          <a:xfrm>
            <a:off x="7236296" y="2924944"/>
            <a:ext cx="1907704" cy="369332"/>
          </a:xfrm>
          <a:prstGeom prst="rect">
            <a:avLst/>
          </a:prstGeom>
          <a:solidFill>
            <a:srgbClr val="00B050"/>
          </a:solidFill>
        </p:spPr>
        <p:style>
          <a:lnRef idx="0">
            <a:schemeClr val="accent5"/>
          </a:lnRef>
          <a:fillRef idx="3">
            <a:schemeClr val="accent5"/>
          </a:fillRef>
          <a:effectRef idx="3">
            <a:schemeClr val="accent5"/>
          </a:effectRef>
          <a:fontRef idx="minor">
            <a:schemeClr val="lt1"/>
          </a:fontRef>
        </p:style>
        <p:txBody>
          <a:bodyPr wrap="square">
            <a:spAutoFit/>
          </a:bodyPr>
          <a:lstStyle/>
          <a:p>
            <a:r>
              <a:rPr lang="fr-FR" dirty="0" smtClean="0">
                <a:latin typeface="Arial Narrow" pitchFamily="34" charset="0"/>
              </a:rPr>
              <a:t>Fidélité intégrale </a:t>
            </a:r>
          </a:p>
        </p:txBody>
      </p:sp>
      <p:sp>
        <p:nvSpPr>
          <p:cNvPr id="8" name="Rectangle 7"/>
          <p:cNvSpPr/>
          <p:nvPr/>
        </p:nvSpPr>
        <p:spPr>
          <a:xfrm>
            <a:off x="3623415" y="6488668"/>
            <a:ext cx="1921970" cy="369332"/>
          </a:xfrm>
          <a:prstGeom prst="rect">
            <a:avLst/>
          </a:prstGeom>
          <a:solidFill>
            <a:srgbClr val="FF0000"/>
          </a:solidFill>
        </p:spPr>
        <p:style>
          <a:lnRef idx="0">
            <a:schemeClr val="accent3"/>
          </a:lnRef>
          <a:fillRef idx="3">
            <a:schemeClr val="accent3"/>
          </a:fillRef>
          <a:effectRef idx="3">
            <a:schemeClr val="accent3"/>
          </a:effectRef>
          <a:fontRef idx="minor">
            <a:schemeClr val="lt1"/>
          </a:fontRef>
        </p:style>
        <p:txBody>
          <a:bodyPr wrap="square">
            <a:spAutoFit/>
          </a:bodyPr>
          <a:lstStyle/>
          <a:p>
            <a:pPr algn="ctr"/>
            <a:r>
              <a:rPr lang="fr-FR" dirty="0" smtClean="0">
                <a:latin typeface="Arial Narrow" pitchFamily="34" charset="0"/>
              </a:rPr>
              <a:t>voler, polluer, piller</a:t>
            </a:r>
          </a:p>
        </p:txBody>
      </p:sp>
      <p:sp>
        <p:nvSpPr>
          <p:cNvPr id="9" name="Rectangle 8"/>
          <p:cNvSpPr/>
          <p:nvPr/>
        </p:nvSpPr>
        <p:spPr>
          <a:xfrm>
            <a:off x="3633261" y="5749055"/>
            <a:ext cx="1921970" cy="369332"/>
          </a:xfrm>
          <a:prstGeom prst="rect">
            <a:avLst/>
          </a:prstGeom>
          <a:solidFill>
            <a:srgbClr val="00B050"/>
          </a:solidFill>
        </p:spPr>
        <p:style>
          <a:lnRef idx="0">
            <a:schemeClr val="accent5"/>
          </a:lnRef>
          <a:fillRef idx="3">
            <a:schemeClr val="accent5"/>
          </a:fillRef>
          <a:effectRef idx="3">
            <a:schemeClr val="accent5"/>
          </a:effectRef>
          <a:fontRef idx="minor">
            <a:schemeClr val="lt1"/>
          </a:fontRef>
        </p:style>
        <p:txBody>
          <a:bodyPr wrap="square">
            <a:spAutoFit/>
          </a:bodyPr>
          <a:lstStyle/>
          <a:p>
            <a:r>
              <a:rPr lang="fr-FR" dirty="0" smtClean="0">
                <a:latin typeface="Arial Narrow" pitchFamily="34" charset="0"/>
              </a:rPr>
              <a:t>Maîtrise intégrale</a:t>
            </a:r>
          </a:p>
        </p:txBody>
      </p:sp>
      <p:sp>
        <p:nvSpPr>
          <p:cNvPr id="10" name="Rectangle 9"/>
          <p:cNvSpPr/>
          <p:nvPr/>
        </p:nvSpPr>
        <p:spPr>
          <a:xfrm>
            <a:off x="3424370" y="723198"/>
            <a:ext cx="2339752" cy="369332"/>
          </a:xfrm>
          <a:prstGeom prst="rect">
            <a:avLst/>
          </a:prstGeom>
          <a:solidFill>
            <a:srgbClr val="FF0000"/>
          </a:solidFill>
        </p:spPr>
        <p:style>
          <a:lnRef idx="0">
            <a:schemeClr val="accent3"/>
          </a:lnRef>
          <a:fillRef idx="3">
            <a:schemeClr val="accent3"/>
          </a:fillRef>
          <a:effectRef idx="3">
            <a:schemeClr val="accent3"/>
          </a:effectRef>
          <a:fontRef idx="minor">
            <a:schemeClr val="lt1"/>
          </a:fontRef>
        </p:style>
        <p:txBody>
          <a:bodyPr wrap="square">
            <a:spAutoFit/>
          </a:bodyPr>
          <a:lstStyle/>
          <a:p>
            <a:r>
              <a:rPr lang="fr-FR" dirty="0" smtClean="0">
                <a:latin typeface="Arial Narrow" pitchFamily="34" charset="0"/>
              </a:rPr>
              <a:t>mentir, idolâtrer</a:t>
            </a:r>
            <a:endParaRPr lang="fr-FR" i="1" dirty="0"/>
          </a:p>
        </p:txBody>
      </p:sp>
      <p:cxnSp>
        <p:nvCxnSpPr>
          <p:cNvPr id="11" name="Connecteur droit 10"/>
          <p:cNvCxnSpPr/>
          <p:nvPr/>
        </p:nvCxnSpPr>
        <p:spPr>
          <a:xfrm flipH="1">
            <a:off x="3203848" y="3420792"/>
            <a:ext cx="2736304" cy="0"/>
          </a:xfrm>
          <a:prstGeom prst="line">
            <a:avLst/>
          </a:prstGeom>
        </p:spPr>
        <p:style>
          <a:lnRef idx="3">
            <a:schemeClr val="accent3"/>
          </a:lnRef>
          <a:fillRef idx="0">
            <a:schemeClr val="accent3"/>
          </a:fillRef>
          <a:effectRef idx="2">
            <a:schemeClr val="accent3"/>
          </a:effectRef>
          <a:fontRef idx="minor">
            <a:schemeClr val="tx1"/>
          </a:fontRef>
        </p:style>
      </p:cxnSp>
      <p:sp>
        <p:nvSpPr>
          <p:cNvPr id="12" name="Rectangle 11"/>
          <p:cNvSpPr/>
          <p:nvPr/>
        </p:nvSpPr>
        <p:spPr>
          <a:xfrm>
            <a:off x="3424370" y="-17795"/>
            <a:ext cx="2339752" cy="369332"/>
          </a:xfrm>
          <a:prstGeom prst="rect">
            <a:avLst/>
          </a:prstGeom>
          <a:solidFill>
            <a:srgbClr val="00B050"/>
          </a:solidFill>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fr-FR" dirty="0" smtClean="0">
                <a:latin typeface="Arial Narrow" pitchFamily="34" charset="0"/>
              </a:rPr>
              <a:t>Piété intégrale</a:t>
            </a:r>
            <a:endParaRPr lang="fr-FR" i="1" dirty="0"/>
          </a:p>
        </p:txBody>
      </p:sp>
      <p:sp>
        <p:nvSpPr>
          <p:cNvPr id="14" name="Rectangle 13"/>
          <p:cNvSpPr/>
          <p:nvPr/>
        </p:nvSpPr>
        <p:spPr>
          <a:xfrm>
            <a:off x="-30699" y="3302007"/>
            <a:ext cx="1933820"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dirty="0" smtClean="0">
                <a:latin typeface="Arial Narrow" pitchFamily="34" charset="0"/>
              </a:rPr>
              <a:t>Tu ne tueras point</a:t>
            </a:r>
          </a:p>
        </p:txBody>
      </p:sp>
      <p:sp>
        <p:nvSpPr>
          <p:cNvPr id="16" name="Rectangle 15"/>
          <p:cNvSpPr/>
          <p:nvPr/>
        </p:nvSpPr>
        <p:spPr>
          <a:xfrm>
            <a:off x="7236296" y="3308156"/>
            <a:ext cx="1907704" cy="33855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sz="1600" dirty="0" smtClean="0">
                <a:latin typeface="Arial Narrow" pitchFamily="34" charset="0"/>
              </a:rPr>
              <a:t>Tu ne convoiteras point</a:t>
            </a:r>
          </a:p>
        </p:txBody>
      </p:sp>
      <p:sp>
        <p:nvSpPr>
          <p:cNvPr id="17" name="Rectangle 16"/>
          <p:cNvSpPr/>
          <p:nvPr/>
        </p:nvSpPr>
        <p:spPr>
          <a:xfrm>
            <a:off x="3617894" y="6119336"/>
            <a:ext cx="1908212" cy="369332"/>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dirty="0" smtClean="0">
                <a:latin typeface="Arial Narrow" pitchFamily="34" charset="0"/>
              </a:rPr>
              <a:t>Tu ne voleras point</a:t>
            </a:r>
          </a:p>
        </p:txBody>
      </p:sp>
      <p:sp>
        <p:nvSpPr>
          <p:cNvPr id="18" name="Rectangle 17"/>
          <p:cNvSpPr/>
          <p:nvPr/>
        </p:nvSpPr>
        <p:spPr>
          <a:xfrm>
            <a:off x="3424370" y="366926"/>
            <a:ext cx="2339752" cy="338554"/>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r>
              <a:rPr lang="fr-FR" sz="1600" dirty="0" smtClean="0">
                <a:latin typeface="Arial Narrow" pitchFamily="34" charset="0"/>
              </a:rPr>
              <a:t>Tu n’auras pas d’autre Dieu</a:t>
            </a:r>
          </a:p>
        </p:txBody>
      </p:sp>
    </p:spTree>
    <p:extLst>
      <p:ext uri="{BB962C8B-B14F-4D97-AF65-F5344CB8AC3E}">
        <p14:creationId xmlns:p14="http://schemas.microsoft.com/office/powerpoint/2010/main" val="21092129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400" dirty="0"/>
              <a:t>SATYAGRAHA selon les principes de </a:t>
            </a:r>
            <a:r>
              <a:rPr lang="fr-FR" sz="4400" dirty="0" smtClean="0"/>
              <a:t>l’unification</a:t>
            </a:r>
            <a:endParaRPr lang="fr-FR" sz="4400" dirty="0"/>
          </a:p>
        </p:txBody>
      </p:sp>
      <p:graphicFrame>
        <p:nvGraphicFramePr>
          <p:cNvPr id="8" name="Espace réservé du contenu 7"/>
          <p:cNvGraphicFramePr>
            <a:graphicFrameLocks noGrp="1"/>
          </p:cNvGraphicFramePr>
          <p:nvPr>
            <p:ph idx="1"/>
            <p:extLst>
              <p:ext uri="{D42A27DB-BD31-4B8C-83A1-F6EECF244321}">
                <p14:modId xmlns:p14="http://schemas.microsoft.com/office/powerpoint/2010/main" val="2349071974"/>
              </p:ext>
            </p:extLst>
          </p:nvPr>
        </p:nvGraphicFramePr>
        <p:xfrm>
          <a:off x="107504" y="1600200"/>
          <a:ext cx="8578323" cy="3580146"/>
        </p:xfrm>
        <a:graphic>
          <a:graphicData uri="http://schemas.openxmlformats.org/drawingml/2006/table">
            <a:tbl>
              <a:tblPr firstRow="1" bandRow="1">
                <a:tableStyleId>{5C22544A-7EE6-4342-B048-85BDC9FD1C3A}</a:tableStyleId>
              </a:tblPr>
              <a:tblGrid>
                <a:gridCol w="1336021"/>
                <a:gridCol w="1904339"/>
                <a:gridCol w="5337963"/>
              </a:tblGrid>
              <a:tr h="797142">
                <a:tc>
                  <a:txBody>
                    <a:bodyPr/>
                    <a:lstStyle/>
                    <a:p>
                      <a:r>
                        <a:rPr lang="fr-FR" dirty="0" smtClean="0"/>
                        <a:t>Règne Direct</a:t>
                      </a:r>
                    </a:p>
                    <a:p>
                      <a:r>
                        <a:rPr lang="fr-FR" b="0" dirty="0" smtClean="0">
                          <a:latin typeface="Arial Narrow" pitchFamily="34" charset="0"/>
                        </a:rPr>
                        <a:t>(amour souverain)</a:t>
                      </a:r>
                      <a:endParaRPr lang="fr-FR" b="0" dirty="0">
                        <a:latin typeface="Arial Narrow" pitchFamily="34" charset="0"/>
                      </a:endParaRPr>
                    </a:p>
                  </a:txBody>
                  <a:tcPr marL="90411" marR="90411">
                    <a:solidFill>
                      <a:srgbClr val="92D050"/>
                    </a:solidFill>
                  </a:tcPr>
                </a:tc>
                <a:tc>
                  <a:txBody>
                    <a:bodyPr/>
                    <a:lstStyle/>
                    <a:p>
                      <a:endParaRPr lang="fr-FR" dirty="0"/>
                    </a:p>
                  </a:txBody>
                  <a:tcPr marL="90411" marR="90411">
                    <a:solidFill>
                      <a:srgbClr val="92D050"/>
                    </a:solidFill>
                  </a:tcPr>
                </a:tc>
                <a:tc>
                  <a:txBody>
                    <a:bodyPr/>
                    <a:lstStyle/>
                    <a:p>
                      <a:endParaRPr lang="fr-FR" dirty="0"/>
                    </a:p>
                  </a:txBody>
                  <a:tcPr marL="90411" marR="90411">
                    <a:solidFill>
                      <a:srgbClr val="92D050"/>
                    </a:solidFill>
                  </a:tcPr>
                </a:tc>
              </a:tr>
              <a:tr h="797142">
                <a:tc rowSpan="3">
                  <a:txBody>
                    <a:bodyPr/>
                    <a:lstStyle/>
                    <a:p>
                      <a:endParaRPr lang="fr-FR" dirty="0" smtClean="0"/>
                    </a:p>
                    <a:p>
                      <a:endParaRPr lang="fr-FR" dirty="0" smtClean="0"/>
                    </a:p>
                    <a:p>
                      <a:endParaRPr lang="fr-FR" dirty="0" smtClean="0"/>
                    </a:p>
                    <a:p>
                      <a:r>
                        <a:rPr lang="fr-FR" dirty="0" smtClean="0"/>
                        <a:t>Règne Indirect</a:t>
                      </a:r>
                      <a:endParaRPr lang="fr-FR" dirty="0"/>
                    </a:p>
                  </a:txBody>
                  <a:tcPr marL="90411" marR="90411">
                    <a:solidFill>
                      <a:srgbClr val="FFC000"/>
                    </a:solidFill>
                  </a:tcPr>
                </a:tc>
                <a:tc>
                  <a:txBody>
                    <a:bodyPr/>
                    <a:lstStyle/>
                    <a:p>
                      <a:endParaRPr lang="fr-FR" dirty="0" smtClean="0"/>
                    </a:p>
                    <a:p>
                      <a:r>
                        <a:rPr lang="fr-FR" dirty="0" smtClean="0"/>
                        <a:t>Accomplissement</a:t>
                      </a:r>
                      <a:endParaRPr lang="fr-FR" dirty="0"/>
                    </a:p>
                  </a:txBody>
                  <a:tcPr marL="90411" marR="90411">
                    <a:solidFill>
                      <a:schemeClr val="accent6">
                        <a:lumMod val="40000"/>
                        <a:lumOff val="60000"/>
                      </a:schemeClr>
                    </a:solidFill>
                  </a:tcPr>
                </a:tc>
                <a:tc>
                  <a:txBody>
                    <a:bodyPr/>
                    <a:lstStyle/>
                    <a:p>
                      <a:endParaRPr lang="fr-FR"/>
                    </a:p>
                  </a:txBody>
                  <a:tcPr marL="90411" marR="90411">
                    <a:solidFill>
                      <a:schemeClr val="accent6">
                        <a:lumMod val="40000"/>
                        <a:lumOff val="60000"/>
                      </a:schemeClr>
                    </a:solidFill>
                  </a:tcPr>
                </a:tc>
              </a:tr>
              <a:tr h="797142">
                <a:tc vMerge="1">
                  <a:txBody>
                    <a:bodyPr/>
                    <a:lstStyle/>
                    <a:p>
                      <a:endParaRPr lang="fr-FR" dirty="0"/>
                    </a:p>
                  </a:txBody>
                  <a:tcPr/>
                </a:tc>
                <a:tc>
                  <a:txBody>
                    <a:bodyPr/>
                    <a:lstStyle/>
                    <a:p>
                      <a:endParaRPr lang="fr-FR" dirty="0" smtClean="0"/>
                    </a:p>
                    <a:p>
                      <a:r>
                        <a:rPr lang="fr-FR" dirty="0" smtClean="0"/>
                        <a:t>Croissance</a:t>
                      </a:r>
                      <a:endParaRPr lang="fr-FR" dirty="0"/>
                    </a:p>
                  </a:txBody>
                  <a:tcPr marL="90411" marR="90411">
                    <a:solidFill>
                      <a:schemeClr val="accent6">
                        <a:lumMod val="60000"/>
                        <a:lumOff val="40000"/>
                      </a:schemeClr>
                    </a:solidFill>
                  </a:tcPr>
                </a:tc>
                <a:tc>
                  <a:txBody>
                    <a:bodyPr/>
                    <a:lstStyle/>
                    <a:p>
                      <a:endParaRPr lang="fr-FR" dirty="0"/>
                    </a:p>
                  </a:txBody>
                  <a:tcPr marL="90411" marR="90411">
                    <a:solidFill>
                      <a:schemeClr val="accent6">
                        <a:lumMod val="60000"/>
                        <a:lumOff val="40000"/>
                      </a:schemeClr>
                    </a:solidFill>
                  </a:tcPr>
                </a:tc>
              </a:tr>
              <a:tr h="797142">
                <a:tc vMerge="1">
                  <a:txBody>
                    <a:bodyPr/>
                    <a:lstStyle/>
                    <a:p>
                      <a:endParaRPr lang="fr-FR" dirty="0"/>
                    </a:p>
                  </a:txBody>
                  <a:tcPr/>
                </a:tc>
                <a:tc>
                  <a:txBody>
                    <a:bodyPr/>
                    <a:lstStyle/>
                    <a:p>
                      <a:endParaRPr lang="fr-FR" smtClean="0"/>
                    </a:p>
                    <a:p>
                      <a:r>
                        <a:rPr lang="fr-FR" smtClean="0"/>
                        <a:t>Formation</a:t>
                      </a:r>
                      <a:endParaRPr lang="fr-FR" dirty="0"/>
                    </a:p>
                  </a:txBody>
                  <a:tcPr marL="90411" marR="90411">
                    <a:solidFill>
                      <a:schemeClr val="accent6">
                        <a:lumMod val="75000"/>
                      </a:schemeClr>
                    </a:solidFill>
                  </a:tcPr>
                </a:tc>
                <a:tc>
                  <a:txBody>
                    <a:bodyPr/>
                    <a:lstStyle/>
                    <a:p>
                      <a:endParaRPr lang="fr-FR" dirty="0"/>
                    </a:p>
                  </a:txBody>
                  <a:tcPr marL="90411" marR="90411">
                    <a:solidFill>
                      <a:schemeClr val="accent6">
                        <a:lumMod val="75000"/>
                      </a:schemeClr>
                    </a:solidFill>
                  </a:tcPr>
                </a:tc>
              </a:tr>
            </a:tbl>
          </a:graphicData>
        </a:graphic>
      </p:graphicFrame>
      <p:cxnSp>
        <p:nvCxnSpPr>
          <p:cNvPr id="15" name="Connecteur droit avec flèche 14"/>
          <p:cNvCxnSpPr/>
          <p:nvPr/>
        </p:nvCxnSpPr>
        <p:spPr>
          <a:xfrm flipV="1">
            <a:off x="3347864" y="2768945"/>
            <a:ext cx="0" cy="2880320"/>
          </a:xfrm>
          <a:prstGeom prst="straightConnector1">
            <a:avLst/>
          </a:prstGeom>
          <a:ln>
            <a:tailEnd type="arrow"/>
          </a:ln>
        </p:spPr>
        <p:style>
          <a:lnRef idx="3">
            <a:schemeClr val="accent4"/>
          </a:lnRef>
          <a:fillRef idx="0">
            <a:schemeClr val="accent4"/>
          </a:fillRef>
          <a:effectRef idx="2">
            <a:schemeClr val="accent4"/>
          </a:effectRef>
          <a:fontRef idx="minor">
            <a:schemeClr val="tx1"/>
          </a:fontRef>
        </p:style>
      </p:cxnSp>
      <p:sp>
        <p:nvSpPr>
          <p:cNvPr id="22" name="Ellipse 21"/>
          <p:cNvSpPr/>
          <p:nvPr/>
        </p:nvSpPr>
        <p:spPr>
          <a:xfrm>
            <a:off x="2784128" y="5662612"/>
            <a:ext cx="1152128" cy="1196752"/>
          </a:xfrm>
          <a:prstGeom prst="ellipse">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fr-FR" sz="1400" b="1" dirty="0" smtClean="0">
                <a:latin typeface="Garamond" pitchFamily="18" charset="0"/>
              </a:rPr>
              <a:t>humain originel</a:t>
            </a:r>
            <a:endParaRPr lang="fr-FR" sz="1400" b="1" dirty="0">
              <a:latin typeface="Garamond" pitchFamily="18" charset="0"/>
            </a:endParaRPr>
          </a:p>
        </p:txBody>
      </p:sp>
      <p:sp>
        <p:nvSpPr>
          <p:cNvPr id="23" name="Ellipse 22"/>
          <p:cNvSpPr/>
          <p:nvPr/>
        </p:nvSpPr>
        <p:spPr>
          <a:xfrm>
            <a:off x="2640112" y="1484784"/>
            <a:ext cx="1440160" cy="1296144"/>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fr-FR" sz="1400" dirty="0" smtClean="0">
                <a:latin typeface="Garamond" pitchFamily="18" charset="0"/>
              </a:rPr>
              <a:t>Perfection</a:t>
            </a:r>
          </a:p>
          <a:p>
            <a:pPr algn="ctr"/>
            <a:r>
              <a:rPr lang="fr-FR" sz="1400" dirty="0" smtClean="0">
                <a:latin typeface="+mj-lt"/>
              </a:rPr>
              <a:t>But de la Création</a:t>
            </a:r>
            <a:endParaRPr lang="fr-FR" sz="1400" dirty="0">
              <a:latin typeface="+mj-lt"/>
            </a:endParaRPr>
          </a:p>
        </p:txBody>
      </p:sp>
      <p:sp>
        <p:nvSpPr>
          <p:cNvPr id="28" name="Rectangle à coins arrondis 27"/>
          <p:cNvSpPr/>
          <p:nvPr/>
        </p:nvSpPr>
        <p:spPr>
          <a:xfrm>
            <a:off x="265954" y="6097270"/>
            <a:ext cx="2448272" cy="576064"/>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r"/>
            <a:r>
              <a:rPr lang="fr-FR" dirty="0" smtClean="0"/>
              <a:t>Hors de soi, hors-la-loi</a:t>
            </a:r>
            <a:endParaRPr lang="fr-FR" dirty="0"/>
          </a:p>
        </p:txBody>
      </p:sp>
      <p:sp>
        <p:nvSpPr>
          <p:cNvPr id="30" name="Rectangle 29"/>
          <p:cNvSpPr/>
          <p:nvPr/>
        </p:nvSpPr>
        <p:spPr>
          <a:xfrm>
            <a:off x="2690389" y="3515769"/>
            <a:ext cx="1745704" cy="923330"/>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fr-FR" dirty="0" smtClean="0">
                <a:latin typeface="+mj-lt"/>
              </a:rPr>
              <a:t>Voie originelle </a:t>
            </a:r>
          </a:p>
          <a:p>
            <a:pPr algn="ctr"/>
            <a:r>
              <a:rPr lang="fr-FR" dirty="0" smtClean="0">
                <a:latin typeface="+mj-lt"/>
              </a:rPr>
              <a:t>de l’amour vrai</a:t>
            </a:r>
          </a:p>
          <a:p>
            <a:pPr algn="ctr"/>
            <a:r>
              <a:rPr lang="fr-FR" dirty="0" smtClean="0">
                <a:latin typeface="+mj-lt"/>
              </a:rPr>
              <a:t>(innocence, pureté)</a:t>
            </a:r>
            <a:endParaRPr lang="fr-FR" dirty="0">
              <a:latin typeface="+mj-lt"/>
            </a:endParaRPr>
          </a:p>
        </p:txBody>
      </p:sp>
      <p:cxnSp>
        <p:nvCxnSpPr>
          <p:cNvPr id="33" name="Connecteur droit avec flèche 32"/>
          <p:cNvCxnSpPr/>
          <p:nvPr/>
        </p:nvCxnSpPr>
        <p:spPr>
          <a:xfrm>
            <a:off x="3360192" y="3548915"/>
            <a:ext cx="2219920" cy="2836387"/>
          </a:xfrm>
          <a:prstGeom prst="straightConnector1">
            <a:avLst/>
          </a:prstGeom>
          <a:ln>
            <a:solidFill>
              <a:srgbClr val="FF0000"/>
            </a:solidFill>
            <a:tailEnd type="arrow"/>
          </a:ln>
        </p:spPr>
        <p:style>
          <a:lnRef idx="3">
            <a:schemeClr val="accent4"/>
          </a:lnRef>
          <a:fillRef idx="0">
            <a:schemeClr val="accent4"/>
          </a:fillRef>
          <a:effectRef idx="2">
            <a:schemeClr val="accent4"/>
          </a:effectRef>
          <a:fontRef idx="minor">
            <a:schemeClr val="tx1"/>
          </a:fontRef>
        </p:style>
      </p:cxnSp>
      <p:cxnSp>
        <p:nvCxnSpPr>
          <p:cNvPr id="35" name="Connecteur droit avec flèche 34"/>
          <p:cNvCxnSpPr/>
          <p:nvPr/>
        </p:nvCxnSpPr>
        <p:spPr>
          <a:xfrm flipV="1">
            <a:off x="5580112" y="3548916"/>
            <a:ext cx="576064" cy="283638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39" name="Rectangle 38"/>
          <p:cNvSpPr/>
          <p:nvPr/>
        </p:nvSpPr>
        <p:spPr>
          <a:xfrm>
            <a:off x="3995936" y="6422890"/>
            <a:ext cx="2791329" cy="400110"/>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pPr algn="ctr"/>
            <a:r>
              <a:rPr lang="fr-FR" sz="2000" dirty="0" smtClean="0">
                <a:latin typeface="+mj-lt"/>
              </a:rPr>
              <a:t>Voie de la passion aveugle</a:t>
            </a:r>
          </a:p>
        </p:txBody>
      </p:sp>
      <p:sp>
        <p:nvSpPr>
          <p:cNvPr id="46" name="Rectangle 45"/>
          <p:cNvSpPr/>
          <p:nvPr/>
        </p:nvSpPr>
        <p:spPr>
          <a:xfrm>
            <a:off x="6324972" y="4209105"/>
            <a:ext cx="2795984" cy="646331"/>
          </a:xfrm>
          <a:prstGeom prst="rect">
            <a:avLst/>
          </a:prstGeom>
        </p:spPr>
        <p:style>
          <a:lnRef idx="0">
            <a:schemeClr val="accent1"/>
          </a:lnRef>
          <a:fillRef idx="3">
            <a:schemeClr val="accent1"/>
          </a:fillRef>
          <a:effectRef idx="3">
            <a:schemeClr val="accent1"/>
          </a:effectRef>
          <a:fontRef idx="minor">
            <a:schemeClr val="lt1"/>
          </a:fontRef>
        </p:style>
        <p:txBody>
          <a:bodyPr wrap="square">
            <a:spAutoFit/>
          </a:bodyPr>
          <a:lstStyle/>
          <a:p>
            <a:pPr algn="ctr"/>
            <a:r>
              <a:rPr lang="fr-FR" dirty="0" smtClean="0">
                <a:latin typeface="+mj-lt"/>
              </a:rPr>
              <a:t>Satyagraha global</a:t>
            </a:r>
          </a:p>
          <a:p>
            <a:pPr algn="ctr"/>
            <a:r>
              <a:rPr lang="fr-FR" dirty="0" smtClean="0">
                <a:latin typeface="+mj-lt"/>
              </a:rPr>
              <a:t>Révolution par l’indemnité</a:t>
            </a:r>
          </a:p>
        </p:txBody>
      </p:sp>
      <p:sp>
        <p:nvSpPr>
          <p:cNvPr id="50" name="Rectangle 49"/>
          <p:cNvSpPr/>
          <p:nvPr/>
        </p:nvSpPr>
        <p:spPr>
          <a:xfrm>
            <a:off x="6324972" y="3220815"/>
            <a:ext cx="2795984" cy="646331"/>
          </a:xfrm>
          <a:prstGeom prst="rect">
            <a:avLst/>
          </a:prstGeom>
        </p:spPr>
        <p:style>
          <a:lnRef idx="0">
            <a:schemeClr val="accent4"/>
          </a:lnRef>
          <a:fillRef idx="3">
            <a:schemeClr val="accent4"/>
          </a:fillRef>
          <a:effectRef idx="3">
            <a:schemeClr val="accent4"/>
          </a:effectRef>
          <a:fontRef idx="minor">
            <a:schemeClr val="lt1"/>
          </a:fontRef>
        </p:style>
        <p:txBody>
          <a:bodyPr wrap="square">
            <a:spAutoFit/>
          </a:bodyPr>
          <a:lstStyle/>
          <a:p>
            <a:pPr algn="ctr"/>
            <a:r>
              <a:rPr lang="fr-FR" dirty="0" smtClean="0">
                <a:latin typeface="+mj-lt"/>
              </a:rPr>
              <a:t>Nouvelle naissance</a:t>
            </a:r>
          </a:p>
          <a:p>
            <a:pPr algn="ctr"/>
            <a:r>
              <a:rPr lang="fr-FR" dirty="0" smtClean="0">
                <a:latin typeface="+mj-lt"/>
              </a:rPr>
              <a:t>Conversion, révolution de la conscience</a:t>
            </a:r>
            <a:endParaRPr lang="fr-FR" dirty="0">
              <a:latin typeface="+mj-lt"/>
            </a:endParaRPr>
          </a:p>
        </p:txBody>
      </p:sp>
      <p:sp>
        <p:nvSpPr>
          <p:cNvPr id="14" name="Rectangle 13"/>
          <p:cNvSpPr/>
          <p:nvPr/>
        </p:nvSpPr>
        <p:spPr>
          <a:xfrm>
            <a:off x="6228184" y="1683461"/>
            <a:ext cx="2842488" cy="707886"/>
          </a:xfrm>
          <a:prstGeom prst="rect">
            <a:avLst/>
          </a:prstGeom>
        </p:spPr>
        <p:style>
          <a:lnRef idx="0">
            <a:schemeClr val="accent5"/>
          </a:lnRef>
          <a:fillRef idx="3">
            <a:schemeClr val="accent5"/>
          </a:fillRef>
          <a:effectRef idx="3">
            <a:schemeClr val="accent5"/>
          </a:effectRef>
          <a:fontRef idx="minor">
            <a:schemeClr val="lt1"/>
          </a:fontRef>
        </p:style>
        <p:txBody>
          <a:bodyPr wrap="square">
            <a:spAutoFit/>
          </a:bodyPr>
          <a:lstStyle/>
          <a:p>
            <a:pPr algn="ctr"/>
            <a:r>
              <a:rPr lang="fr-FR" sz="2000" dirty="0" smtClean="0">
                <a:latin typeface="+mj-lt"/>
              </a:rPr>
              <a:t>Incarner l’amour vrai</a:t>
            </a:r>
          </a:p>
          <a:p>
            <a:pPr algn="ctr"/>
            <a:r>
              <a:rPr lang="fr-FR" sz="2000" dirty="0" smtClean="0">
                <a:latin typeface="+mj-lt"/>
              </a:rPr>
              <a:t>Révolution du cœur </a:t>
            </a:r>
            <a:endParaRPr lang="fr-FR" sz="2000" dirty="0">
              <a:latin typeface="+mj-lt"/>
            </a:endParaRPr>
          </a:p>
        </p:txBody>
      </p:sp>
    </p:spTree>
    <p:extLst>
      <p:ext uri="{BB962C8B-B14F-4D97-AF65-F5344CB8AC3E}">
        <p14:creationId xmlns:p14="http://schemas.microsoft.com/office/powerpoint/2010/main" val="3600227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23">
                                            <p:bg/>
                                          </p:spTgt>
                                        </p:tgtEl>
                                        <p:attrNameLst>
                                          <p:attrName>style.visibility</p:attrName>
                                        </p:attrNameLst>
                                      </p:cBhvr>
                                      <p:to>
                                        <p:strVal val="visible"/>
                                      </p:to>
                                    </p:set>
                                    <p:animEffect transition="in" filter="fade">
                                      <p:cBhvr>
                                        <p:cTn id="13" dur="2000"/>
                                        <p:tgtEl>
                                          <p:spTgt spid="23">
                                            <p:bg/>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3">
                                            <p:txEl>
                                              <p:pRg st="0" end="0"/>
                                            </p:txEl>
                                          </p:spTgt>
                                        </p:tgtEl>
                                        <p:attrNameLst>
                                          <p:attrName>style.visibility</p:attrName>
                                        </p:attrNameLst>
                                      </p:cBhvr>
                                      <p:to>
                                        <p:strVal val="visible"/>
                                      </p:to>
                                    </p:set>
                                    <p:animEffect transition="in" filter="fade">
                                      <p:cBhvr>
                                        <p:cTn id="16" dur="2000"/>
                                        <p:tgtEl>
                                          <p:spTgt spid="2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3">
                                            <p:txEl>
                                              <p:pRg st="1" end="1"/>
                                            </p:txEl>
                                          </p:spTgt>
                                        </p:tgtEl>
                                        <p:attrNameLst>
                                          <p:attrName>style.visibility</p:attrName>
                                        </p:attrNameLst>
                                      </p:cBhvr>
                                      <p:to>
                                        <p:strVal val="visible"/>
                                      </p:to>
                                    </p:set>
                                    <p:animEffect transition="in" filter="fade">
                                      <p:cBhvr>
                                        <p:cTn id="19" dur="2000"/>
                                        <p:tgtEl>
                                          <p:spTgt spid="2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30">
                                            <p:bg/>
                                          </p:spTgt>
                                        </p:tgtEl>
                                        <p:attrNameLst>
                                          <p:attrName>style.visibility</p:attrName>
                                        </p:attrNameLst>
                                      </p:cBhvr>
                                      <p:to>
                                        <p:strVal val="visible"/>
                                      </p:to>
                                    </p:set>
                                    <p:animEffect transition="in" filter="fade">
                                      <p:cBhvr>
                                        <p:cTn id="24" dur="2000"/>
                                        <p:tgtEl>
                                          <p:spTgt spid="30">
                                            <p:bg/>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0">
                                            <p:txEl>
                                              <p:pRg st="0" end="0"/>
                                            </p:txEl>
                                          </p:spTgt>
                                        </p:tgtEl>
                                        <p:attrNameLst>
                                          <p:attrName>style.visibility</p:attrName>
                                        </p:attrNameLst>
                                      </p:cBhvr>
                                      <p:to>
                                        <p:strVal val="visible"/>
                                      </p:to>
                                    </p:set>
                                    <p:animEffect transition="in" filter="fade">
                                      <p:cBhvr>
                                        <p:cTn id="27" dur="2000"/>
                                        <p:tgtEl>
                                          <p:spTgt spid="30">
                                            <p:txEl>
                                              <p:pRg st="0" end="0"/>
                                            </p:txEl>
                                          </p:spTgt>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30">
                                            <p:txEl>
                                              <p:pRg st="1" end="1"/>
                                            </p:txEl>
                                          </p:spTgt>
                                        </p:tgtEl>
                                        <p:attrNameLst>
                                          <p:attrName>style.visibility</p:attrName>
                                        </p:attrNameLst>
                                      </p:cBhvr>
                                      <p:to>
                                        <p:strVal val="visible"/>
                                      </p:to>
                                    </p:set>
                                    <p:animEffect transition="in" filter="fade">
                                      <p:cBhvr>
                                        <p:cTn id="30" dur="2000"/>
                                        <p:tgtEl>
                                          <p:spTgt spid="30">
                                            <p:txEl>
                                              <p:pRg st="1" end="1"/>
                                            </p:txEl>
                                          </p:spTgt>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30">
                                            <p:txEl>
                                              <p:pRg st="2" end="2"/>
                                            </p:txEl>
                                          </p:spTgt>
                                        </p:tgtEl>
                                        <p:attrNameLst>
                                          <p:attrName>style.visibility</p:attrName>
                                        </p:attrNameLst>
                                      </p:cBhvr>
                                      <p:to>
                                        <p:strVal val="visible"/>
                                      </p:to>
                                    </p:set>
                                    <p:animEffect transition="in" filter="fade">
                                      <p:cBhvr>
                                        <p:cTn id="33" dur="2000"/>
                                        <p:tgtEl>
                                          <p:spTgt spid="30">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8"/>
                                        </p:tgtEl>
                                        <p:attrNameLst>
                                          <p:attrName>style.visibility</p:attrName>
                                        </p:attrNameLst>
                                      </p:cBhvr>
                                      <p:to>
                                        <p:strVal val="visible"/>
                                      </p:to>
                                    </p:set>
                                    <p:anim calcmode="lin" valueType="num">
                                      <p:cBhvr additive="base">
                                        <p:cTn id="38" dur="500" fill="hold"/>
                                        <p:tgtEl>
                                          <p:spTgt spid="8"/>
                                        </p:tgtEl>
                                        <p:attrNameLst>
                                          <p:attrName>ppt_x</p:attrName>
                                        </p:attrNameLst>
                                      </p:cBhvr>
                                      <p:tavLst>
                                        <p:tav tm="0">
                                          <p:val>
                                            <p:strVal val="#ppt_x"/>
                                          </p:val>
                                        </p:tav>
                                        <p:tav tm="100000">
                                          <p:val>
                                            <p:strVal val="#ppt_x"/>
                                          </p:val>
                                        </p:tav>
                                      </p:tavLst>
                                    </p:anim>
                                    <p:anim calcmode="lin" valueType="num">
                                      <p:cBhvr additive="base">
                                        <p:cTn id="3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33"/>
                                        </p:tgtEl>
                                        <p:attrNameLst>
                                          <p:attrName>style.visibility</p:attrName>
                                        </p:attrNameLst>
                                      </p:cBhvr>
                                      <p:to>
                                        <p:strVal val="visible"/>
                                      </p:to>
                                    </p:set>
                                    <p:anim calcmode="lin" valueType="num">
                                      <p:cBhvr additive="base">
                                        <p:cTn id="44" dur="500" fill="hold"/>
                                        <p:tgtEl>
                                          <p:spTgt spid="33"/>
                                        </p:tgtEl>
                                        <p:attrNameLst>
                                          <p:attrName>ppt_x</p:attrName>
                                        </p:attrNameLst>
                                      </p:cBhvr>
                                      <p:tavLst>
                                        <p:tav tm="0">
                                          <p:val>
                                            <p:strVal val="#ppt_x"/>
                                          </p:val>
                                        </p:tav>
                                        <p:tav tm="100000">
                                          <p:val>
                                            <p:strVal val="#ppt_x"/>
                                          </p:val>
                                        </p:tav>
                                      </p:tavLst>
                                    </p:anim>
                                    <p:anim calcmode="lin" valueType="num">
                                      <p:cBhvr additive="base">
                                        <p:cTn id="45" dur="500" fill="hold"/>
                                        <p:tgtEl>
                                          <p:spTgt spid="3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8">
                                            <p:bg/>
                                          </p:spTgt>
                                        </p:tgtEl>
                                        <p:attrNameLst>
                                          <p:attrName>style.visibility</p:attrName>
                                        </p:attrNameLst>
                                      </p:cBhvr>
                                      <p:to>
                                        <p:strVal val="visible"/>
                                      </p:to>
                                    </p:set>
                                    <p:animEffect transition="in" filter="wipe(down)">
                                      <p:cBhvr>
                                        <p:cTn id="50" dur="500"/>
                                        <p:tgtEl>
                                          <p:spTgt spid="28">
                                            <p:bg/>
                                          </p:spTgt>
                                        </p:tgtEl>
                                      </p:cBhvr>
                                    </p:animEffect>
                                  </p:childTnLst>
                                </p:cTn>
                              </p:par>
                              <p:par>
                                <p:cTn id="51" presetID="22" presetClass="entr" presetSubtype="4" fill="hold" grpId="0" nodeType="withEffect">
                                  <p:stCondLst>
                                    <p:cond delay="0"/>
                                  </p:stCondLst>
                                  <p:childTnLst>
                                    <p:set>
                                      <p:cBhvr>
                                        <p:cTn id="52" dur="1" fill="hold">
                                          <p:stCondLst>
                                            <p:cond delay="0"/>
                                          </p:stCondLst>
                                        </p:cTn>
                                        <p:tgtEl>
                                          <p:spTgt spid="28">
                                            <p:txEl>
                                              <p:pRg st="0" end="0"/>
                                            </p:txEl>
                                          </p:spTgt>
                                        </p:tgtEl>
                                        <p:attrNameLst>
                                          <p:attrName>style.visibility</p:attrName>
                                        </p:attrNameLst>
                                      </p:cBhvr>
                                      <p:to>
                                        <p:strVal val="visible"/>
                                      </p:to>
                                    </p:set>
                                    <p:animEffect transition="in" filter="wipe(down)">
                                      <p:cBhvr>
                                        <p:cTn id="53" dur="500"/>
                                        <p:tgtEl>
                                          <p:spTgt spid="28">
                                            <p:txEl>
                                              <p:pRg st="0" end="0"/>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22" presetClass="entr" presetSubtype="4" fill="hold" grpId="0" nodeType="clickEffect">
                                  <p:stCondLst>
                                    <p:cond delay="0"/>
                                  </p:stCondLst>
                                  <p:childTnLst>
                                    <p:set>
                                      <p:cBhvr>
                                        <p:cTn id="57" dur="1" fill="hold">
                                          <p:stCondLst>
                                            <p:cond delay="0"/>
                                          </p:stCondLst>
                                        </p:cTn>
                                        <p:tgtEl>
                                          <p:spTgt spid="39">
                                            <p:bg/>
                                          </p:spTgt>
                                        </p:tgtEl>
                                        <p:attrNameLst>
                                          <p:attrName>style.visibility</p:attrName>
                                        </p:attrNameLst>
                                      </p:cBhvr>
                                      <p:to>
                                        <p:strVal val="visible"/>
                                      </p:to>
                                    </p:set>
                                    <p:animEffect transition="in" filter="wipe(down)">
                                      <p:cBhvr>
                                        <p:cTn id="58" dur="500"/>
                                        <p:tgtEl>
                                          <p:spTgt spid="39">
                                            <p:bg/>
                                          </p:spTgt>
                                        </p:tgtEl>
                                      </p:cBhvr>
                                    </p:animEffect>
                                  </p:childTnLst>
                                </p:cTn>
                              </p:par>
                              <p:par>
                                <p:cTn id="59" presetID="22" presetClass="entr" presetSubtype="4" fill="hold" grpId="0" nodeType="withEffect">
                                  <p:stCondLst>
                                    <p:cond delay="0"/>
                                  </p:stCondLst>
                                  <p:childTnLst>
                                    <p:set>
                                      <p:cBhvr>
                                        <p:cTn id="60" dur="1" fill="hold">
                                          <p:stCondLst>
                                            <p:cond delay="0"/>
                                          </p:stCondLst>
                                        </p:cTn>
                                        <p:tgtEl>
                                          <p:spTgt spid="39">
                                            <p:txEl>
                                              <p:pRg st="0" end="0"/>
                                            </p:txEl>
                                          </p:spTgt>
                                        </p:tgtEl>
                                        <p:attrNameLst>
                                          <p:attrName>style.visibility</p:attrName>
                                        </p:attrNameLst>
                                      </p:cBhvr>
                                      <p:to>
                                        <p:strVal val="visible"/>
                                      </p:to>
                                    </p:set>
                                    <p:animEffect transition="in" filter="wipe(down)">
                                      <p:cBhvr>
                                        <p:cTn id="61" dur="500"/>
                                        <p:tgtEl>
                                          <p:spTgt spid="39">
                                            <p:txEl>
                                              <p:pRg st="0" end="0"/>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4" fill="hold" nodeType="clickEffect">
                                  <p:stCondLst>
                                    <p:cond delay="0"/>
                                  </p:stCondLst>
                                  <p:childTnLst>
                                    <p:set>
                                      <p:cBhvr>
                                        <p:cTn id="65" dur="1" fill="hold">
                                          <p:stCondLst>
                                            <p:cond delay="0"/>
                                          </p:stCondLst>
                                        </p:cTn>
                                        <p:tgtEl>
                                          <p:spTgt spid="35"/>
                                        </p:tgtEl>
                                        <p:attrNameLst>
                                          <p:attrName>style.visibility</p:attrName>
                                        </p:attrNameLst>
                                      </p:cBhvr>
                                      <p:to>
                                        <p:strVal val="visible"/>
                                      </p:to>
                                    </p:set>
                                    <p:animEffect transition="in" filter="wipe(down)">
                                      <p:cBhvr>
                                        <p:cTn id="66" dur="500"/>
                                        <p:tgtEl>
                                          <p:spTgt spid="3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grpId="0" nodeType="clickEffect">
                                  <p:stCondLst>
                                    <p:cond delay="0"/>
                                  </p:stCondLst>
                                  <p:childTnLst>
                                    <p:set>
                                      <p:cBhvr>
                                        <p:cTn id="70" dur="1" fill="hold">
                                          <p:stCondLst>
                                            <p:cond delay="0"/>
                                          </p:stCondLst>
                                        </p:cTn>
                                        <p:tgtEl>
                                          <p:spTgt spid="46">
                                            <p:bg/>
                                          </p:spTgt>
                                        </p:tgtEl>
                                        <p:attrNameLst>
                                          <p:attrName>style.visibility</p:attrName>
                                        </p:attrNameLst>
                                      </p:cBhvr>
                                      <p:to>
                                        <p:strVal val="visible"/>
                                      </p:to>
                                    </p:set>
                                    <p:animEffect transition="in" filter="wipe(down)">
                                      <p:cBhvr>
                                        <p:cTn id="71" dur="500"/>
                                        <p:tgtEl>
                                          <p:spTgt spid="46">
                                            <p:bg/>
                                          </p:spTgt>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46">
                                            <p:txEl>
                                              <p:pRg st="0" end="0"/>
                                            </p:txEl>
                                          </p:spTgt>
                                        </p:tgtEl>
                                        <p:attrNameLst>
                                          <p:attrName>style.visibility</p:attrName>
                                        </p:attrNameLst>
                                      </p:cBhvr>
                                      <p:to>
                                        <p:strVal val="visible"/>
                                      </p:to>
                                    </p:set>
                                    <p:animEffect transition="in" filter="wipe(down)">
                                      <p:cBhvr>
                                        <p:cTn id="74" dur="500"/>
                                        <p:tgtEl>
                                          <p:spTgt spid="46">
                                            <p:txEl>
                                              <p:pRg st="0" end="0"/>
                                            </p:txEl>
                                          </p:spTgt>
                                        </p:tgtEl>
                                      </p:cBhvr>
                                    </p:animEffect>
                                  </p:childTnLst>
                                </p:cTn>
                              </p:par>
                              <p:par>
                                <p:cTn id="75" presetID="22" presetClass="entr" presetSubtype="4" fill="hold" grpId="0" nodeType="withEffect">
                                  <p:stCondLst>
                                    <p:cond delay="0"/>
                                  </p:stCondLst>
                                  <p:childTnLst>
                                    <p:set>
                                      <p:cBhvr>
                                        <p:cTn id="76" dur="1" fill="hold">
                                          <p:stCondLst>
                                            <p:cond delay="0"/>
                                          </p:stCondLst>
                                        </p:cTn>
                                        <p:tgtEl>
                                          <p:spTgt spid="46">
                                            <p:txEl>
                                              <p:pRg st="1" end="1"/>
                                            </p:txEl>
                                          </p:spTgt>
                                        </p:tgtEl>
                                        <p:attrNameLst>
                                          <p:attrName>style.visibility</p:attrName>
                                        </p:attrNameLst>
                                      </p:cBhvr>
                                      <p:to>
                                        <p:strVal val="visible"/>
                                      </p:to>
                                    </p:set>
                                    <p:animEffect transition="in" filter="wipe(down)">
                                      <p:cBhvr>
                                        <p:cTn id="77" dur="500"/>
                                        <p:tgtEl>
                                          <p:spTgt spid="46">
                                            <p:txEl>
                                              <p:pRg st="1" end="1"/>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50">
                                            <p:bg/>
                                          </p:spTgt>
                                        </p:tgtEl>
                                        <p:attrNameLst>
                                          <p:attrName>style.visibility</p:attrName>
                                        </p:attrNameLst>
                                      </p:cBhvr>
                                      <p:to>
                                        <p:strVal val="visible"/>
                                      </p:to>
                                    </p:set>
                                    <p:animEffect transition="in" filter="fade">
                                      <p:cBhvr>
                                        <p:cTn id="82" dur="2000"/>
                                        <p:tgtEl>
                                          <p:spTgt spid="50">
                                            <p:bg/>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50">
                                            <p:txEl>
                                              <p:pRg st="0" end="0"/>
                                            </p:txEl>
                                          </p:spTgt>
                                        </p:tgtEl>
                                        <p:attrNameLst>
                                          <p:attrName>style.visibility</p:attrName>
                                        </p:attrNameLst>
                                      </p:cBhvr>
                                      <p:to>
                                        <p:strVal val="visible"/>
                                      </p:to>
                                    </p:set>
                                    <p:animEffect transition="in" filter="fade">
                                      <p:cBhvr>
                                        <p:cTn id="85" dur="2000"/>
                                        <p:tgtEl>
                                          <p:spTgt spid="50">
                                            <p:txEl>
                                              <p:pRg st="0" end="0"/>
                                            </p:txEl>
                                          </p:spTgt>
                                        </p:tgtEl>
                                      </p:cBhvr>
                                    </p:animEffect>
                                  </p:childTnLst>
                                </p:cTn>
                              </p:par>
                              <p:par>
                                <p:cTn id="86" presetID="10" presetClass="entr" presetSubtype="0" fill="hold" grpId="0" nodeType="withEffect">
                                  <p:stCondLst>
                                    <p:cond delay="0"/>
                                  </p:stCondLst>
                                  <p:childTnLst>
                                    <p:set>
                                      <p:cBhvr>
                                        <p:cTn id="87" dur="1" fill="hold">
                                          <p:stCondLst>
                                            <p:cond delay="0"/>
                                          </p:stCondLst>
                                        </p:cTn>
                                        <p:tgtEl>
                                          <p:spTgt spid="50">
                                            <p:txEl>
                                              <p:pRg st="1" end="1"/>
                                            </p:txEl>
                                          </p:spTgt>
                                        </p:tgtEl>
                                        <p:attrNameLst>
                                          <p:attrName>style.visibility</p:attrName>
                                        </p:attrNameLst>
                                      </p:cBhvr>
                                      <p:to>
                                        <p:strVal val="visible"/>
                                      </p:to>
                                    </p:set>
                                    <p:animEffect transition="in" filter="fade">
                                      <p:cBhvr>
                                        <p:cTn id="88" dur="2000"/>
                                        <p:tgtEl>
                                          <p:spTgt spid="50">
                                            <p:txEl>
                                              <p:pRg st="1" end="1"/>
                                            </p:txEl>
                                          </p:spTgt>
                                        </p:tgtEl>
                                      </p:cBhvr>
                                    </p:animEffect>
                                  </p:childTnLst>
                                </p:cTn>
                              </p:par>
                            </p:childTnLst>
                          </p:cTn>
                        </p:par>
                      </p:childTnLst>
                    </p:cTn>
                  </p:par>
                  <p:par>
                    <p:cTn id="89" fill="hold">
                      <p:stCondLst>
                        <p:cond delay="indefinite"/>
                      </p:stCondLst>
                      <p:childTnLst>
                        <p:par>
                          <p:cTn id="90" fill="hold">
                            <p:stCondLst>
                              <p:cond delay="0"/>
                            </p:stCondLst>
                            <p:childTnLst>
                              <p:par>
                                <p:cTn id="91" presetID="10" presetClass="entr" presetSubtype="0" fill="hold" grpId="0" nodeType="clickEffect">
                                  <p:stCondLst>
                                    <p:cond delay="0"/>
                                  </p:stCondLst>
                                  <p:childTnLst>
                                    <p:set>
                                      <p:cBhvr>
                                        <p:cTn id="92" dur="1" fill="hold">
                                          <p:stCondLst>
                                            <p:cond delay="0"/>
                                          </p:stCondLst>
                                        </p:cTn>
                                        <p:tgtEl>
                                          <p:spTgt spid="14">
                                            <p:bg/>
                                          </p:spTgt>
                                        </p:tgtEl>
                                        <p:attrNameLst>
                                          <p:attrName>style.visibility</p:attrName>
                                        </p:attrNameLst>
                                      </p:cBhvr>
                                      <p:to>
                                        <p:strVal val="visible"/>
                                      </p:to>
                                    </p:set>
                                    <p:animEffect transition="in" filter="fade">
                                      <p:cBhvr>
                                        <p:cTn id="93" dur="2000"/>
                                        <p:tgtEl>
                                          <p:spTgt spid="14">
                                            <p:bg/>
                                          </p:spTgt>
                                        </p:tgtEl>
                                      </p:cBhvr>
                                    </p:animEffect>
                                  </p:childTnLst>
                                </p:cTn>
                              </p:par>
                              <p:par>
                                <p:cTn id="94" presetID="10" presetClass="entr" presetSubtype="0" fill="hold" grpId="0" nodeType="withEffect">
                                  <p:stCondLst>
                                    <p:cond delay="0"/>
                                  </p:stCondLst>
                                  <p:childTnLst>
                                    <p:set>
                                      <p:cBhvr>
                                        <p:cTn id="95" dur="1" fill="hold">
                                          <p:stCondLst>
                                            <p:cond delay="0"/>
                                          </p:stCondLst>
                                        </p:cTn>
                                        <p:tgtEl>
                                          <p:spTgt spid="14">
                                            <p:txEl>
                                              <p:pRg st="0" end="0"/>
                                            </p:txEl>
                                          </p:spTgt>
                                        </p:tgtEl>
                                        <p:attrNameLst>
                                          <p:attrName>style.visibility</p:attrName>
                                        </p:attrNameLst>
                                      </p:cBhvr>
                                      <p:to>
                                        <p:strVal val="visible"/>
                                      </p:to>
                                    </p:set>
                                    <p:animEffect transition="in" filter="fade">
                                      <p:cBhvr>
                                        <p:cTn id="96" dur="2000"/>
                                        <p:tgtEl>
                                          <p:spTgt spid="14">
                                            <p:txEl>
                                              <p:pRg st="0" end="0"/>
                                            </p:txEl>
                                          </p:spTgt>
                                        </p:tgtEl>
                                      </p:cBhvr>
                                    </p:animEffect>
                                  </p:childTnLst>
                                </p:cTn>
                              </p:par>
                              <p:par>
                                <p:cTn id="97" presetID="10" presetClass="entr" presetSubtype="0" fill="hold" grpId="0" nodeType="withEffect">
                                  <p:stCondLst>
                                    <p:cond delay="0"/>
                                  </p:stCondLst>
                                  <p:childTnLst>
                                    <p:set>
                                      <p:cBhvr>
                                        <p:cTn id="98" dur="1" fill="hold">
                                          <p:stCondLst>
                                            <p:cond delay="0"/>
                                          </p:stCondLst>
                                        </p:cTn>
                                        <p:tgtEl>
                                          <p:spTgt spid="14">
                                            <p:txEl>
                                              <p:pRg st="1" end="1"/>
                                            </p:txEl>
                                          </p:spTgt>
                                        </p:tgtEl>
                                        <p:attrNameLst>
                                          <p:attrName>style.visibility</p:attrName>
                                        </p:attrNameLst>
                                      </p:cBhvr>
                                      <p:to>
                                        <p:strVal val="visible"/>
                                      </p:to>
                                    </p:set>
                                    <p:animEffect transition="in" filter="fade">
                                      <p:cBhvr>
                                        <p:cTn id="99" dur="2000"/>
                                        <p:tgtEl>
                                          <p:spTgt spid="1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build="allAtOnce" animBg="1"/>
      <p:bldP spid="28" grpId="0" build="allAtOnce" animBg="1"/>
      <p:bldP spid="30" grpId="0" build="allAtOnce" animBg="1"/>
      <p:bldP spid="39" grpId="0" build="allAtOnce" animBg="1"/>
      <p:bldP spid="46" grpId="0" build="allAtOnce" animBg="1"/>
      <p:bldP spid="50" grpId="0" build="allAtOnce" animBg="1"/>
      <p:bldP spid="14" grpId="0" build="allAtOnce"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Problématique de Parole Donnée N° 183 : se faire violence</a:t>
            </a:r>
            <a:endParaRPr lang="fr-FR" sz="3600" dirty="0"/>
          </a:p>
        </p:txBody>
      </p:sp>
      <p:sp>
        <p:nvSpPr>
          <p:cNvPr id="3" name="Espace réservé du contenu 2"/>
          <p:cNvSpPr>
            <a:spLocks noGrp="1"/>
          </p:cNvSpPr>
          <p:nvPr>
            <p:ph idx="1"/>
          </p:nvPr>
        </p:nvSpPr>
        <p:spPr/>
        <p:txBody>
          <a:bodyPr>
            <a:normAutofit/>
          </a:bodyPr>
          <a:lstStyle/>
          <a:p>
            <a:r>
              <a:rPr lang="fr-FR" dirty="0">
                <a:solidFill>
                  <a:srgbClr val="002060"/>
                </a:solidFill>
                <a:latin typeface="+mj-lt"/>
              </a:rPr>
              <a:t>Faire des efforts sur soi-même pour se contenir, pour se contraindre, pour se vaincre</a:t>
            </a:r>
            <a:r>
              <a:rPr lang="fr-FR" dirty="0" smtClean="0">
                <a:solidFill>
                  <a:srgbClr val="002060"/>
                </a:solidFill>
                <a:latin typeface="+mj-lt"/>
              </a:rPr>
              <a:t>. </a:t>
            </a:r>
          </a:p>
          <a:p>
            <a:r>
              <a:rPr lang="fr-FR" b="1" dirty="0" smtClean="0">
                <a:latin typeface="+mj-lt"/>
              </a:rPr>
              <a:t>« Il </a:t>
            </a:r>
            <a:r>
              <a:rPr lang="fr-FR" b="1" dirty="0">
                <a:latin typeface="+mj-lt"/>
              </a:rPr>
              <a:t>faut parfois se faire violence</a:t>
            </a:r>
            <a:r>
              <a:rPr lang="fr-FR" b="1" dirty="0" smtClean="0">
                <a:latin typeface="+mj-lt"/>
              </a:rPr>
              <a:t>. » (Molière)  =&gt; résister à ses désirs bien naturels, s’infliger volontairement une épreuve, un « châtiment », une « correction », pour son bien, mais aussi pour « désarmer » l’adversaire. Par exemple : tendre la joue gauche quand on vous frappe la joue droite, « aimer son ennemi »</a:t>
            </a:r>
          </a:p>
          <a:p>
            <a:r>
              <a:rPr lang="fr-FR" b="1" dirty="0" smtClean="0">
                <a:solidFill>
                  <a:srgbClr val="002060"/>
                </a:solidFill>
                <a:latin typeface="+mj-lt"/>
              </a:rPr>
              <a:t>Se faire violence comme arme révolutionnaire : « Prendre la </a:t>
            </a:r>
            <a:r>
              <a:rPr lang="fr-FR" b="1" dirty="0">
                <a:solidFill>
                  <a:srgbClr val="002060"/>
                </a:solidFill>
                <a:latin typeface="+mj-lt"/>
              </a:rPr>
              <a:t>souffrance sur soi au lieu de l’infliger à </a:t>
            </a:r>
            <a:r>
              <a:rPr lang="fr-FR" b="1" dirty="0" smtClean="0">
                <a:solidFill>
                  <a:srgbClr val="002060"/>
                </a:solidFill>
                <a:latin typeface="+mj-lt"/>
              </a:rPr>
              <a:t>l'adversaire » (Gandhi)</a:t>
            </a:r>
          </a:p>
          <a:p>
            <a:endParaRPr lang="fr-FR" dirty="0">
              <a:latin typeface="+mj-lt"/>
            </a:endParaRPr>
          </a:p>
        </p:txBody>
      </p:sp>
    </p:spTree>
    <p:extLst>
      <p:ext uri="{BB962C8B-B14F-4D97-AF65-F5344CB8AC3E}">
        <p14:creationId xmlns:p14="http://schemas.microsoft.com/office/powerpoint/2010/main" val="15074371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404664"/>
            <a:ext cx="9144000" cy="764704"/>
          </a:xfrm>
        </p:spPr>
        <p:txBody>
          <a:bodyPr>
            <a:noAutofit/>
          </a:bodyPr>
          <a:lstStyle/>
          <a:p>
            <a:r>
              <a:rPr lang="fr-FR" sz="6000" dirty="0" smtClean="0"/>
              <a:t>Table 1 : Je me suis fait violence </a:t>
            </a:r>
            <a:endParaRPr lang="fr-FR" sz="6000" dirty="0"/>
          </a:p>
        </p:txBody>
      </p:sp>
      <p:sp>
        <p:nvSpPr>
          <p:cNvPr id="3" name="Espace réservé du contenu 2"/>
          <p:cNvSpPr>
            <a:spLocks noGrp="1"/>
          </p:cNvSpPr>
          <p:nvPr>
            <p:ph idx="1"/>
          </p:nvPr>
        </p:nvSpPr>
        <p:spPr>
          <a:xfrm>
            <a:off x="0" y="1628800"/>
            <a:ext cx="9144000" cy="4878288"/>
          </a:xfrm>
        </p:spPr>
        <p:txBody>
          <a:bodyPr>
            <a:normAutofit fontScale="92500" lnSpcReduction="10000"/>
          </a:bodyPr>
          <a:lstStyle/>
          <a:p>
            <a:r>
              <a:rPr lang="fr-FR" dirty="0">
                <a:latin typeface="+mj-lt"/>
              </a:rPr>
              <a:t>Pour surmonter la stagnation, la monotonie, la crise ou le conflit dans un groupe et assainir la situation, vous avez entrepris de faire le premier changement</a:t>
            </a:r>
            <a:r>
              <a:rPr lang="fr-FR" b="1" dirty="0">
                <a:latin typeface="+mj-lt"/>
              </a:rPr>
              <a:t>, non sans douleur et remise en cause</a:t>
            </a:r>
            <a:r>
              <a:rPr lang="fr-FR" dirty="0">
                <a:latin typeface="+mj-lt"/>
              </a:rPr>
              <a:t>. Rapportez votre décision de vous faire violence, pour contribuer à une « révolution » dans votre entourage. Avoir préféré « faire payer l’ego » :</a:t>
            </a:r>
          </a:p>
          <a:p>
            <a:pPr marL="457200" indent="-457200">
              <a:buAutoNum type="alphaLcParenR"/>
            </a:pPr>
            <a:r>
              <a:rPr lang="fr-FR" dirty="0" smtClean="0">
                <a:latin typeface="+mj-lt"/>
              </a:rPr>
              <a:t>« se retirer », faire un travail en profondeur sur soi-même, faire profil bas, pour revenir ensuite transformé. </a:t>
            </a:r>
          </a:p>
          <a:p>
            <a:pPr marL="457200" indent="-457200">
              <a:buAutoNum type="alphaLcParenR"/>
            </a:pPr>
            <a:r>
              <a:rPr lang="fr-FR" dirty="0">
                <a:latin typeface="+mj-lt"/>
              </a:rPr>
              <a:t>Commencer une « thérapie », formelle ou informelle, </a:t>
            </a:r>
            <a:r>
              <a:rPr lang="fr-FR" dirty="0" smtClean="0">
                <a:latin typeface="+mj-lt"/>
              </a:rPr>
              <a:t>que </a:t>
            </a:r>
            <a:r>
              <a:rPr lang="fr-FR" dirty="0">
                <a:latin typeface="+mj-lt"/>
              </a:rPr>
              <a:t>vous </a:t>
            </a:r>
            <a:r>
              <a:rPr lang="fr-FR" dirty="0" smtClean="0">
                <a:latin typeface="+mj-lt"/>
              </a:rPr>
              <a:t>aviez </a:t>
            </a:r>
            <a:r>
              <a:rPr lang="fr-FR" dirty="0">
                <a:latin typeface="+mj-lt"/>
              </a:rPr>
              <a:t>toujours </a:t>
            </a:r>
            <a:r>
              <a:rPr lang="fr-FR" dirty="0" smtClean="0">
                <a:latin typeface="+mj-lt"/>
              </a:rPr>
              <a:t>exclue. </a:t>
            </a:r>
            <a:endParaRPr lang="fr-FR" dirty="0">
              <a:latin typeface="+mj-lt"/>
            </a:endParaRPr>
          </a:p>
          <a:p>
            <a:pPr marL="457200" indent="-457200">
              <a:buAutoNum type="alphaLcParenR"/>
            </a:pPr>
            <a:r>
              <a:rPr lang="fr-FR" dirty="0" smtClean="0">
                <a:latin typeface="+mj-lt"/>
              </a:rPr>
              <a:t>Chercher humblement le conseil de </a:t>
            </a:r>
            <a:r>
              <a:rPr lang="fr-FR" dirty="0">
                <a:latin typeface="+mj-lt"/>
              </a:rPr>
              <a:t>quelqu’un, </a:t>
            </a:r>
            <a:r>
              <a:rPr lang="fr-FR" dirty="0" smtClean="0">
                <a:latin typeface="+mj-lt"/>
              </a:rPr>
              <a:t>ce </a:t>
            </a:r>
            <a:r>
              <a:rPr lang="fr-FR" dirty="0">
                <a:latin typeface="+mj-lt"/>
              </a:rPr>
              <a:t>que vous n’aviez jamais fait. </a:t>
            </a:r>
          </a:p>
          <a:p>
            <a:pPr marL="457200" indent="-457200">
              <a:buAutoNum type="alphaLcParenR"/>
            </a:pPr>
            <a:r>
              <a:rPr lang="fr-FR" dirty="0" smtClean="0">
                <a:latin typeface="+mj-lt"/>
              </a:rPr>
              <a:t>vous forcer à aimer une activité étrangère à vos goûts, fréquenter des lieux ou des gens qui ne vous disaient rien, faire autre chose, en vous disant que de tels efforts pouvaient ouvrir votre cœur et ouvrir le cœur des autres</a:t>
            </a:r>
          </a:p>
          <a:p>
            <a:pPr marL="457200" indent="-457200">
              <a:buAutoNum type="alphaLcParenR"/>
            </a:pPr>
            <a:r>
              <a:rPr lang="fr-FR" dirty="0" smtClean="0">
                <a:latin typeface="+mj-lt"/>
              </a:rPr>
              <a:t>Etudier sincèrement les arguments de vos adversaires, au lieu de rejeter en bloc</a:t>
            </a:r>
          </a:p>
          <a:p>
            <a:pPr marL="457200" indent="-457200">
              <a:buAutoNum type="alphaLcParenR"/>
            </a:pPr>
            <a:r>
              <a:rPr lang="fr-FR" dirty="0" smtClean="0">
                <a:latin typeface="+mj-lt"/>
              </a:rPr>
              <a:t>Autres ….</a:t>
            </a:r>
          </a:p>
          <a:p>
            <a:pPr marL="0" indent="0">
              <a:buNone/>
            </a:pPr>
            <a:r>
              <a:rPr lang="fr-FR" dirty="0" smtClean="0">
                <a:latin typeface="+mj-lt"/>
              </a:rPr>
              <a:t>En quoi avez-vous fait violence à certaines de vos habitudes et quels ont été les fruits de ce travail ? </a:t>
            </a:r>
            <a:endParaRPr lang="fr-FR" dirty="0">
              <a:latin typeface="+mj-lt"/>
            </a:endParaRPr>
          </a:p>
          <a:p>
            <a:endParaRPr lang="fr-FR" dirty="0" smtClean="0">
              <a:latin typeface="+mj-lt"/>
            </a:endParaRPr>
          </a:p>
        </p:txBody>
      </p:sp>
    </p:spTree>
    <p:extLst>
      <p:ext uri="{BB962C8B-B14F-4D97-AF65-F5344CB8AC3E}">
        <p14:creationId xmlns:p14="http://schemas.microsoft.com/office/powerpoint/2010/main" val="38805794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1</a:t>
            </a:r>
            <a:endParaRPr lang="fr-FR" dirty="0"/>
          </a:p>
        </p:txBody>
      </p:sp>
      <p:sp>
        <p:nvSpPr>
          <p:cNvPr id="3" name="Espace réservé du contenu 2"/>
          <p:cNvSpPr>
            <a:spLocks noGrp="1"/>
          </p:cNvSpPr>
          <p:nvPr>
            <p:ph idx="1"/>
          </p:nvPr>
        </p:nvSpPr>
        <p:spPr>
          <a:xfrm>
            <a:off x="0" y="1484784"/>
            <a:ext cx="9144000" cy="5373216"/>
          </a:xfrm>
        </p:spPr>
        <p:txBody>
          <a:bodyPr>
            <a:normAutofit/>
          </a:bodyPr>
          <a:lstStyle/>
          <a:p>
            <a:r>
              <a:rPr lang="fr-FR" dirty="0" smtClean="0">
                <a:latin typeface="Arial Narrow" panose="020B0606020202030204" pitchFamily="34" charset="0"/>
              </a:rPr>
              <a:t>Cindy : relation avec mon père. J’ai quitté ma famille depuis un an. Je subis encore les reproches paternels (je pense que Papa a tort, mais je lui ressemble tellement). J’ai le réflexe d’argumenter. J’essaie parfois d’écouter sincèrement, mais cela peut rester artificiel. Mon Papa malade cherche maladroitement de chercher le contact. Je sais que je dois éliminer mon ego pour que le courant passe. Je retourne chez lui tous week-ends</a:t>
            </a:r>
          </a:p>
          <a:p>
            <a:r>
              <a:rPr lang="fr-FR" dirty="0" smtClean="0">
                <a:latin typeface="Arial Narrow" panose="020B0606020202030204" pitchFamily="34" charset="0"/>
              </a:rPr>
              <a:t>Pascal: j’étais un peu trop bien dans mon cocon familial et mes amis. Je suis allé voir d’autres personnes, me suis forcé à bouger. Fruits : je suis plus épanoui, j’ai découvert de nouvelles choses</a:t>
            </a:r>
          </a:p>
          <a:p>
            <a:r>
              <a:rPr lang="fr-FR" dirty="0" smtClean="0">
                <a:latin typeface="Arial Narrow" panose="020B0606020202030204" pitchFamily="34" charset="0"/>
              </a:rPr>
              <a:t>Franz-Pol : ma relation avec Julia. Nous vivons ensemble depuis un an; il y a des tensions parfois. L’Ego est difficile à vaincre. Même si Julia me semble avoir tort parfois, je m’efforce de l’écouter très sincèrement.</a:t>
            </a:r>
            <a:endParaRPr lang="fr-FR" dirty="0">
              <a:latin typeface="Arial Narrow" panose="020B0606020202030204" pitchFamily="34" charset="0"/>
            </a:endParaRPr>
          </a:p>
        </p:txBody>
      </p:sp>
    </p:spTree>
    <p:extLst>
      <p:ext uri="{BB962C8B-B14F-4D97-AF65-F5344CB8AC3E}">
        <p14:creationId xmlns:p14="http://schemas.microsoft.com/office/powerpoint/2010/main" val="33235649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278" y="404664"/>
            <a:ext cx="9144000" cy="764704"/>
          </a:xfrm>
        </p:spPr>
        <p:txBody>
          <a:bodyPr>
            <a:normAutofit fontScale="90000"/>
          </a:bodyPr>
          <a:lstStyle/>
          <a:p>
            <a:r>
              <a:rPr lang="fr-FR" dirty="0" smtClean="0"/>
              <a:t>TABLE 2 : je vais me faire mal ici et là</a:t>
            </a:r>
            <a:endParaRPr lang="fr-FR" dirty="0"/>
          </a:p>
        </p:txBody>
      </p:sp>
      <p:sp>
        <p:nvSpPr>
          <p:cNvPr id="3" name="Espace réservé du contenu 2"/>
          <p:cNvSpPr>
            <a:spLocks noGrp="1"/>
          </p:cNvSpPr>
          <p:nvPr>
            <p:ph idx="1"/>
          </p:nvPr>
        </p:nvSpPr>
        <p:spPr>
          <a:xfrm>
            <a:off x="3635896" y="1628800"/>
            <a:ext cx="5256584" cy="4806280"/>
          </a:xfrm>
        </p:spPr>
        <p:txBody>
          <a:bodyPr>
            <a:normAutofit/>
          </a:bodyPr>
          <a:lstStyle/>
          <a:p>
            <a:pPr lvl="0"/>
            <a:r>
              <a:rPr lang="fr-FR" sz="2800" b="1" dirty="0" smtClean="0">
                <a:latin typeface="+mj-lt"/>
              </a:rPr>
              <a:t>En regardant votre vie actuelle, où serait-il souhaitable de commencer à vous « faire mal » ? </a:t>
            </a:r>
            <a:endParaRPr lang="fr-FR" sz="1100" dirty="0"/>
          </a:p>
          <a:p>
            <a:pPr marL="0" indent="0">
              <a:buNone/>
            </a:pPr>
            <a:r>
              <a:rPr lang="fr-FR" sz="2000" dirty="0">
                <a:sym typeface="Wingdings" panose="05000000000000000000" pitchFamily="2" charset="2"/>
              </a:rPr>
              <a:t></a:t>
            </a:r>
            <a:r>
              <a:rPr lang="fr-FR" sz="2000" dirty="0"/>
              <a:t> </a:t>
            </a:r>
            <a:r>
              <a:rPr lang="fr-FR" sz="2000" dirty="0" smtClean="0"/>
              <a:t>Sur mes pensées, mes idées, mon langage</a:t>
            </a:r>
          </a:p>
          <a:p>
            <a:pPr marL="0" indent="0">
              <a:buNone/>
            </a:pPr>
            <a:r>
              <a:rPr lang="fr-FR" sz="2000" dirty="0" smtClean="0">
                <a:sym typeface="Wingdings" panose="05000000000000000000" pitchFamily="2" charset="2"/>
              </a:rPr>
              <a:t></a:t>
            </a:r>
            <a:r>
              <a:rPr lang="fr-FR" sz="2000" dirty="0" smtClean="0"/>
              <a:t> Dans mes rapports à autrui  </a:t>
            </a:r>
          </a:p>
          <a:p>
            <a:pPr marL="0" indent="0">
              <a:buNone/>
            </a:pPr>
            <a:r>
              <a:rPr lang="fr-FR" sz="2000" dirty="0">
                <a:sym typeface="Wingdings" panose="05000000000000000000" pitchFamily="2" charset="2"/>
              </a:rPr>
              <a:t> </a:t>
            </a:r>
            <a:r>
              <a:rPr lang="fr-FR" sz="2000" dirty="0" smtClean="0">
                <a:sym typeface="Wingdings" panose="05000000000000000000" pitchFamily="2" charset="2"/>
              </a:rPr>
              <a:t>D</a:t>
            </a:r>
            <a:r>
              <a:rPr lang="fr-FR" sz="2000" dirty="0" smtClean="0"/>
              <a:t>ans </a:t>
            </a:r>
            <a:r>
              <a:rPr lang="fr-FR" sz="2000" dirty="0"/>
              <a:t>mes </a:t>
            </a:r>
            <a:r>
              <a:rPr lang="fr-FR" sz="2000" dirty="0" smtClean="0"/>
              <a:t>méthodes, mes habitudes </a:t>
            </a:r>
          </a:p>
          <a:p>
            <a:pPr marL="0" indent="0">
              <a:buNone/>
            </a:pPr>
            <a:r>
              <a:rPr lang="fr-FR" sz="2000" dirty="0" smtClean="0">
                <a:sym typeface="Wingdings" panose="05000000000000000000" pitchFamily="2" charset="2"/>
              </a:rPr>
              <a:t> Dans mes goûts, mes fréquentations, mes loisirs</a:t>
            </a:r>
            <a:endParaRPr lang="fr-FR" sz="2000" dirty="0"/>
          </a:p>
        </p:txBody>
      </p:sp>
      <p:pic>
        <p:nvPicPr>
          <p:cNvPr id="1026" name="Picture 2" descr="http://4.bp.blogspot.com/_vW8FXbVhlic/SzegUEMWxXI/AAAAAAAAOFg/yWOgNB-Ywxc/s400/blog+fun+-royal-pardon_autoflagell.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528" y="1772816"/>
            <a:ext cx="3096344" cy="4285598"/>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323528" y="6058414"/>
            <a:ext cx="2993897" cy="369332"/>
          </a:xfrm>
          <a:prstGeom prst="rect">
            <a:avLst/>
          </a:prstGeom>
        </p:spPr>
        <p:style>
          <a:lnRef idx="0">
            <a:schemeClr val="accent2"/>
          </a:lnRef>
          <a:fillRef idx="3">
            <a:schemeClr val="accent2"/>
          </a:fillRef>
          <a:effectRef idx="3">
            <a:schemeClr val="accent2"/>
          </a:effectRef>
          <a:fontRef idx="minor">
            <a:schemeClr val="lt1"/>
          </a:fontRef>
        </p:style>
        <p:txBody>
          <a:bodyPr wrap="none">
            <a:spAutoFit/>
          </a:bodyPr>
          <a:lstStyle/>
          <a:p>
            <a:pPr lvl="0"/>
            <a:r>
              <a:rPr lang="fr-FR" b="1" dirty="0"/>
              <a:t>Sainte Ségolène se fouettant</a:t>
            </a:r>
            <a:endParaRPr lang="fr-FR" dirty="0"/>
          </a:p>
        </p:txBody>
      </p:sp>
    </p:spTree>
    <p:extLst>
      <p:ext uri="{BB962C8B-B14F-4D97-AF65-F5344CB8AC3E}">
        <p14:creationId xmlns:p14="http://schemas.microsoft.com/office/powerpoint/2010/main" val="24027446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2</a:t>
            </a:r>
            <a:endParaRPr lang="fr-FR" dirty="0"/>
          </a:p>
        </p:txBody>
      </p:sp>
      <p:sp>
        <p:nvSpPr>
          <p:cNvPr id="3" name="Espace réservé du contenu 2"/>
          <p:cNvSpPr>
            <a:spLocks noGrp="1"/>
          </p:cNvSpPr>
          <p:nvPr>
            <p:ph idx="1"/>
          </p:nvPr>
        </p:nvSpPr>
        <p:spPr>
          <a:xfrm>
            <a:off x="0" y="1600200"/>
            <a:ext cx="9144000" cy="5257800"/>
          </a:xfrm>
        </p:spPr>
        <p:txBody>
          <a:bodyPr>
            <a:normAutofit/>
          </a:bodyPr>
          <a:lstStyle/>
          <a:p>
            <a:r>
              <a:rPr lang="fr-FR" dirty="0" smtClean="0">
                <a:latin typeface="Arial Narrow" panose="020B0606020202030204" pitchFamily="34" charset="0"/>
              </a:rPr>
              <a:t>On est tous conscients de ce qui ne va pas. </a:t>
            </a:r>
          </a:p>
          <a:p>
            <a:r>
              <a:rPr lang="fr-FR" dirty="0" smtClean="0">
                <a:latin typeface="Arial Narrow" panose="020B0606020202030204" pitchFamily="34" charset="0"/>
              </a:rPr>
              <a:t>Ling: mes méthodes et habitudes. Je me fatigue assez vite, ne suis pas très patiente, me lasse assez vite. Je dois apprendre à garder le cap, garder mon goût des choses, ne pas laisser les parents mes parents décider à ma place.</a:t>
            </a:r>
          </a:p>
          <a:p>
            <a:r>
              <a:rPr lang="fr-FR" dirty="0" err="1" smtClean="0">
                <a:latin typeface="Arial Narrow" panose="020B0606020202030204" pitchFamily="34" charset="0"/>
              </a:rPr>
              <a:t>Asae</a:t>
            </a:r>
            <a:r>
              <a:rPr lang="fr-FR" dirty="0" smtClean="0">
                <a:latin typeface="Arial Narrow" panose="020B0606020202030204" pitchFamily="34" charset="0"/>
              </a:rPr>
              <a:t> : je dois faire violence à mes habitudes et mauvaises méthodes. Je dois avoir un but clair, visualiser, sans forcément avoir un gain. Apprendre à avoir du recul</a:t>
            </a:r>
          </a:p>
          <a:p>
            <a:r>
              <a:rPr lang="fr-FR" dirty="0" err="1">
                <a:latin typeface="Arial Narrow" panose="020B0606020202030204" pitchFamily="34" charset="0"/>
              </a:rPr>
              <a:t>Hyang</a:t>
            </a:r>
            <a:r>
              <a:rPr lang="fr-FR" dirty="0">
                <a:latin typeface="Arial Narrow" panose="020B0606020202030204" pitchFamily="34" charset="0"/>
              </a:rPr>
              <a:t> Shin : </a:t>
            </a:r>
            <a:r>
              <a:rPr lang="fr-FR" dirty="0" smtClean="0">
                <a:latin typeface="Arial Narrow" panose="020B0606020202030204" pitchFamily="34" charset="0"/>
              </a:rPr>
              <a:t>je dois faire violence à mes </a:t>
            </a:r>
            <a:r>
              <a:rPr lang="fr-FR" dirty="0">
                <a:latin typeface="Arial Narrow" panose="020B0606020202030204" pitchFamily="34" charset="0"/>
              </a:rPr>
              <a:t>pensées, mon </a:t>
            </a:r>
            <a:r>
              <a:rPr lang="fr-FR" dirty="0" smtClean="0">
                <a:latin typeface="Arial Narrow" panose="020B0606020202030204" pitchFamily="34" charset="0"/>
              </a:rPr>
              <a:t>langage, ne </a:t>
            </a:r>
            <a:r>
              <a:rPr lang="fr-FR" dirty="0">
                <a:latin typeface="Arial Narrow" panose="020B0606020202030204" pitchFamily="34" charset="0"/>
              </a:rPr>
              <a:t>plus m’inquiéter pour un rien, </a:t>
            </a:r>
            <a:r>
              <a:rPr lang="fr-FR" dirty="0" smtClean="0">
                <a:latin typeface="Arial Narrow" panose="020B0606020202030204" pitchFamily="34" charset="0"/>
              </a:rPr>
              <a:t>aller vers la simplicité</a:t>
            </a:r>
            <a:r>
              <a:rPr lang="fr-FR" dirty="0">
                <a:latin typeface="Arial Narrow" panose="020B0606020202030204" pitchFamily="34" charset="0"/>
              </a:rPr>
              <a:t>. J’ai peur de paraître </a:t>
            </a:r>
            <a:r>
              <a:rPr lang="fr-FR" dirty="0" smtClean="0">
                <a:latin typeface="Arial Narrow" panose="020B0606020202030204" pitchFamily="34" charset="0"/>
              </a:rPr>
              <a:t>froide, de déranger et dois faire violence à cela. </a:t>
            </a:r>
          </a:p>
          <a:p>
            <a:r>
              <a:rPr lang="fr-FR" dirty="0" err="1">
                <a:latin typeface="Arial Narrow" panose="020B0606020202030204" pitchFamily="34" charset="0"/>
              </a:rPr>
              <a:t>Chouaïb</a:t>
            </a:r>
            <a:r>
              <a:rPr lang="fr-FR" dirty="0">
                <a:latin typeface="Arial Narrow" panose="020B0606020202030204" pitchFamily="34" charset="0"/>
              </a:rPr>
              <a:t> : </a:t>
            </a:r>
            <a:r>
              <a:rPr lang="fr-FR" dirty="0" smtClean="0">
                <a:latin typeface="Arial Narrow" panose="020B0606020202030204" pitchFamily="34" charset="0"/>
              </a:rPr>
              <a:t>j’ai de mauvaises </a:t>
            </a:r>
            <a:r>
              <a:rPr lang="fr-FR" dirty="0">
                <a:latin typeface="Arial Narrow" panose="020B0606020202030204" pitchFamily="34" charset="0"/>
              </a:rPr>
              <a:t>habitudes, </a:t>
            </a:r>
            <a:r>
              <a:rPr lang="fr-FR" dirty="0" smtClean="0">
                <a:latin typeface="Arial Narrow" panose="020B0606020202030204" pitchFamily="34" charset="0"/>
              </a:rPr>
              <a:t>et je reporte </a:t>
            </a:r>
            <a:r>
              <a:rPr lang="fr-FR" dirty="0">
                <a:latin typeface="Arial Narrow" panose="020B0606020202030204" pitchFamily="34" charset="0"/>
              </a:rPr>
              <a:t>au </a:t>
            </a:r>
            <a:r>
              <a:rPr lang="fr-FR" dirty="0" smtClean="0">
                <a:latin typeface="Arial Narrow" panose="020B0606020202030204" pitchFamily="34" charset="0"/>
              </a:rPr>
              <a:t>lendemain (procrastination). Reporter </a:t>
            </a:r>
            <a:r>
              <a:rPr lang="fr-FR" dirty="0">
                <a:latin typeface="Arial Narrow" panose="020B0606020202030204" pitchFamily="34" charset="0"/>
              </a:rPr>
              <a:t>au </a:t>
            </a:r>
            <a:r>
              <a:rPr lang="fr-FR" dirty="0" smtClean="0">
                <a:latin typeface="Arial Narrow" panose="020B0606020202030204" pitchFamily="34" charset="0"/>
              </a:rPr>
              <a:t>lendemain, voire au surlendemain est si facile pour moi et c’est là que je dois me faire violence.</a:t>
            </a:r>
            <a:endParaRPr lang="fr-FR" dirty="0">
              <a:latin typeface="Arial Narrow" panose="020B0606020202030204" pitchFamily="34" charset="0"/>
            </a:endParaRPr>
          </a:p>
        </p:txBody>
      </p:sp>
    </p:spTree>
    <p:extLst>
      <p:ext uri="{BB962C8B-B14F-4D97-AF65-F5344CB8AC3E}">
        <p14:creationId xmlns:p14="http://schemas.microsoft.com/office/powerpoint/2010/main" val="2330308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TABLE 3 – Résolutions : vision 2020</a:t>
            </a:r>
            <a:endParaRPr lang="fr-FR" dirty="0"/>
          </a:p>
        </p:txBody>
      </p:sp>
      <p:sp>
        <p:nvSpPr>
          <p:cNvPr id="3" name="Espace réservé du contenu 2"/>
          <p:cNvSpPr>
            <a:spLocks noGrp="1"/>
          </p:cNvSpPr>
          <p:nvPr>
            <p:ph idx="1"/>
          </p:nvPr>
        </p:nvSpPr>
        <p:spPr>
          <a:xfrm>
            <a:off x="251520" y="1600200"/>
            <a:ext cx="8568952" cy="4525963"/>
          </a:xfrm>
        </p:spPr>
        <p:txBody>
          <a:bodyPr>
            <a:normAutofit/>
          </a:bodyPr>
          <a:lstStyle/>
          <a:p>
            <a:r>
              <a:rPr lang="fr-FR" dirty="0" smtClean="0"/>
              <a:t>Théorie et pratique du dialogue non-violent</a:t>
            </a:r>
          </a:p>
          <a:p>
            <a:r>
              <a:rPr lang="fr-FR" dirty="0" smtClean="0">
                <a:solidFill>
                  <a:srgbClr val="002060"/>
                </a:solidFill>
                <a:latin typeface="+mj-lt"/>
              </a:rPr>
              <a:t>Face à une thèse ou un comportement qui vous déplaisent, plusieurs attitudes possibles :     (a) ignorer, traiter par le mépris, (b) tolérer (c) subir en silence, (d) confronter et affronter. </a:t>
            </a:r>
          </a:p>
          <a:p>
            <a:r>
              <a:rPr lang="fr-FR" dirty="0" smtClean="0">
                <a:solidFill>
                  <a:srgbClr val="FF0000"/>
                </a:solidFill>
                <a:latin typeface="+mj-lt"/>
              </a:rPr>
              <a:t>Au </a:t>
            </a:r>
            <a:r>
              <a:rPr lang="fr-FR" dirty="0">
                <a:solidFill>
                  <a:srgbClr val="FF0000"/>
                </a:solidFill>
                <a:latin typeface="+mj-lt"/>
              </a:rPr>
              <a:t>lieu </a:t>
            </a:r>
            <a:r>
              <a:rPr lang="fr-FR" dirty="0" smtClean="0">
                <a:solidFill>
                  <a:srgbClr val="FF0000"/>
                </a:solidFill>
                <a:latin typeface="+mj-lt"/>
              </a:rPr>
              <a:t>d’ignorer, tolérer, subir, ou </a:t>
            </a:r>
            <a:r>
              <a:rPr lang="fr-FR" dirty="0">
                <a:solidFill>
                  <a:srgbClr val="FF0000"/>
                </a:solidFill>
                <a:latin typeface="+mj-lt"/>
              </a:rPr>
              <a:t>critiquer frontalement et diaboliser une thèse adverse, faire l’effort d’embrasser et de comprendre objectivement le point de vue adverse, en le laissant s’exprimer jusqu’au bout, « vider son sac ». Ensuite, amener cette personne à évoluer, s’ouvrir à un autre point de vue, mais sans qu’elle doive se renier. Je cède du terrain, je parais me retirer et m’effacer, mais ma stratégie est de faire évoluer l’adversaire</a:t>
            </a:r>
            <a:r>
              <a:rPr lang="fr-FR" dirty="0" smtClean="0">
                <a:solidFill>
                  <a:srgbClr val="FF0000"/>
                </a:solidFill>
                <a:latin typeface="+mj-lt"/>
              </a:rPr>
              <a:t>.</a:t>
            </a:r>
          </a:p>
          <a:p>
            <a:r>
              <a:rPr lang="fr-FR" dirty="0" smtClean="0">
                <a:solidFill>
                  <a:srgbClr val="002060"/>
                </a:solidFill>
                <a:latin typeface="+mj-lt"/>
              </a:rPr>
              <a:t>Quand est-il souhaitable d’agir ainsi ? Comment cela peut-il réussir ? Quels sont les risques et les pièges ? Qu’est-ce qu’on y gagne ? </a:t>
            </a:r>
            <a:endParaRPr lang="fr-FR" dirty="0">
              <a:solidFill>
                <a:srgbClr val="002060"/>
              </a:solidFill>
              <a:latin typeface="+mj-lt"/>
            </a:endParaRPr>
          </a:p>
          <a:p>
            <a:endParaRPr lang="fr-FR" dirty="0"/>
          </a:p>
        </p:txBody>
      </p:sp>
    </p:spTree>
    <p:extLst>
      <p:ext uri="{BB962C8B-B14F-4D97-AF65-F5344CB8AC3E}">
        <p14:creationId xmlns:p14="http://schemas.microsoft.com/office/powerpoint/2010/main" val="6328663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Rotond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tond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Decatur</Template>
  <TotalTime>3560</TotalTime>
  <Words>2179</Words>
  <Application>Microsoft Office PowerPoint</Application>
  <PresentationFormat>Affichage à l'écran (4:3)</PresentationFormat>
  <Paragraphs>308</Paragraphs>
  <Slides>33</Slides>
  <Notes>0</Notes>
  <HiddenSlides>0</HiddenSlides>
  <MMClips>0</MMClips>
  <ScaleCrop>false</ScaleCrop>
  <HeadingPairs>
    <vt:vector size="4" baseType="variant">
      <vt:variant>
        <vt:lpstr>Thème</vt:lpstr>
      </vt:variant>
      <vt:variant>
        <vt:i4>1</vt:i4>
      </vt:variant>
      <vt:variant>
        <vt:lpstr>Titres des diapositives</vt:lpstr>
      </vt:variant>
      <vt:variant>
        <vt:i4>33</vt:i4>
      </vt:variant>
    </vt:vector>
  </HeadingPairs>
  <TitlesOfParts>
    <vt:vector size="34" baseType="lpstr">
      <vt:lpstr>Decatur</vt:lpstr>
      <vt:lpstr>Les Semaines  de la Révolution</vt:lpstr>
      <vt:lpstr>Première partie : discussion par tables</vt:lpstr>
      <vt:lpstr>Aide à la discussion : définitions et synonymes</vt:lpstr>
      <vt:lpstr>Problématique de Parole Donnée N° 183 : se faire violence</vt:lpstr>
      <vt:lpstr>Table 1 : Je me suis fait violence </vt:lpstr>
      <vt:lpstr>Table 1</vt:lpstr>
      <vt:lpstr>TABLE 2 : je vais me faire mal ici et là</vt:lpstr>
      <vt:lpstr>Table 2</vt:lpstr>
      <vt:lpstr>TABLE 3 – Résolutions : vision 2020</vt:lpstr>
      <vt:lpstr>Table 3</vt:lpstr>
      <vt:lpstr>De la révolution violente à la révolution non-violente</vt:lpstr>
      <vt:lpstr>Ça tourne dans la galaxie</vt:lpstr>
      <vt:lpstr>Les deux cercles</vt:lpstr>
      <vt:lpstr>Du messianisme à l’idée révolutionnaire</vt:lpstr>
      <vt:lpstr>Phénoménologie de la révolution</vt:lpstr>
      <vt:lpstr>Parallèles entre Lénine et Gandhi</vt:lpstr>
      <vt:lpstr> le marxisme : Une théorie universelle, d’apparence scientifique et rationnelle, débouchant sur une praxis globale qui résoudra tous les problèmes de la condition humaine une fois pour toutes   </vt:lpstr>
      <vt:lpstr>Politiques de l’espoir et du désespoir</vt:lpstr>
      <vt:lpstr>Révolution violente ou non-violence révolutionnaire ?</vt:lpstr>
      <vt:lpstr>L’amour peut-il avoir un sens politique ?</vt:lpstr>
      <vt:lpstr>Que révolutionne-t-on ? </vt:lpstr>
      <vt:lpstr>Satyagraha de Gandhi : libérer de l’aveuglement politique</vt:lpstr>
      <vt:lpstr>सत्याग्रह satyāgraha de Gandhi</vt:lpstr>
      <vt:lpstr>La « révolution non-violente »</vt:lpstr>
      <vt:lpstr>Présentation PowerPoint</vt:lpstr>
      <vt:lpstr>Satyagraha en Europe, en Afrique du Sud</vt:lpstr>
      <vt:lpstr>De la révolution non-violente à la révolution de l’amour vrai</vt:lpstr>
      <vt:lpstr>Deux cœurs, deux pensées  Deux amours ont fait deux cités, l’amour de Dieu jusqu’au mépris de soi, la cité de Dieu, l’amour de soi jusqu’au mépris de Dieu, la Cité des hommes (Saint-Augustin)</vt:lpstr>
      <vt:lpstr>Présentation PowerPoint</vt:lpstr>
      <vt:lpstr>Présentation PowerPoint</vt:lpstr>
      <vt:lpstr>Les étapes du changement</vt:lpstr>
      <vt:lpstr>Présentation PowerPoint</vt:lpstr>
      <vt:lpstr>SATYAGRAHA selon les principes de l’unification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Nouvel humanisme ?</dc:title>
  <dc:creator>PC</dc:creator>
  <cp:lastModifiedBy>PC</cp:lastModifiedBy>
  <cp:revision>239</cp:revision>
  <dcterms:created xsi:type="dcterms:W3CDTF">2014-01-27T18:51:38Z</dcterms:created>
  <dcterms:modified xsi:type="dcterms:W3CDTF">2014-05-02T11:46:15Z</dcterms:modified>
</cp:coreProperties>
</file>